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79" r:id="rId5"/>
    <p:sldMasterId id="2147483693" r:id="rId6"/>
    <p:sldMasterId id="2147483707" r:id="rId7"/>
    <p:sldMasterId id="2147483735" r:id="rId8"/>
  </p:sldMasterIdLst>
  <p:notesMasterIdLst>
    <p:notesMasterId r:id="rId36"/>
  </p:notesMasterIdLst>
  <p:sldIdLst>
    <p:sldId id="256" r:id="rId9"/>
    <p:sldId id="4139" r:id="rId10"/>
    <p:sldId id="3400" r:id="rId11"/>
    <p:sldId id="269" r:id="rId12"/>
    <p:sldId id="293" r:id="rId13"/>
    <p:sldId id="3392" r:id="rId14"/>
    <p:sldId id="3318" r:id="rId15"/>
    <p:sldId id="4195" r:id="rId16"/>
    <p:sldId id="305" r:id="rId17"/>
    <p:sldId id="264" r:id="rId18"/>
    <p:sldId id="4140" r:id="rId19"/>
    <p:sldId id="268" r:id="rId20"/>
    <p:sldId id="4110" r:id="rId21"/>
    <p:sldId id="290" r:id="rId22"/>
    <p:sldId id="294" r:id="rId23"/>
    <p:sldId id="295" r:id="rId24"/>
    <p:sldId id="4194" r:id="rId25"/>
    <p:sldId id="276" r:id="rId26"/>
    <p:sldId id="296" r:id="rId27"/>
    <p:sldId id="297" r:id="rId28"/>
    <p:sldId id="298" r:id="rId29"/>
    <p:sldId id="4122" r:id="rId30"/>
    <p:sldId id="1126" r:id="rId31"/>
    <p:sldId id="281" r:id="rId32"/>
    <p:sldId id="314" r:id="rId33"/>
    <p:sldId id="284" r:id="rId34"/>
    <p:sldId id="266"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8" roundtripDataSignature="AMtx7mhx08y8Ew2gaEDMNjc+WD/+hgVts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i Wallis" initials="JW" lastIdx="2" clrIdx="0"/>
  <p:cmAuthor id="2" name="Royston Collins" initials="R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60497A"/>
    <a:srgbClr val="FCCF8A"/>
    <a:srgbClr val="F0F4F2"/>
    <a:srgbClr val="4C4C4C"/>
    <a:srgbClr val="D9D9D9"/>
    <a:srgbClr val="685A71"/>
    <a:srgbClr val="DECEBC"/>
    <a:srgbClr val="68858B"/>
    <a:srgbClr val="FFAB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95" autoAdjust="0"/>
    <p:restoredTop sz="86407" autoAdjust="0"/>
  </p:normalViewPr>
  <p:slideViewPr>
    <p:cSldViewPr snapToGrid="0">
      <p:cViewPr varScale="1">
        <p:scale>
          <a:sx n="74" d="100"/>
          <a:sy n="74" d="100"/>
        </p:scale>
        <p:origin x="54" y="313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1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68" Type="http://customschemas.google.com/relationships/presentationmetadata" Target="metadata"/><Relationship Id="rId7" Type="http://schemas.openxmlformats.org/officeDocument/2006/relationships/slideMaster" Target="slideMasters/slideMaster4.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69" Type="http://schemas.openxmlformats.org/officeDocument/2006/relationships/commentAuthors" Target="commentAuthors.xml"/><Relationship Id="rId8" Type="http://schemas.openxmlformats.org/officeDocument/2006/relationships/slideMaster" Target="slideMasters/slideMaster5.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77E26E-49B7-4E59-9F4F-CEF084BBCEE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E91DED88-F880-4976-BA26-E97CA7F337D8}">
      <dgm:prSet phldrT="[Text]" custT="1"/>
      <dgm:spPr/>
      <dgm:t>
        <a:bodyPr/>
        <a:lstStyle/>
        <a:p>
          <a:r>
            <a:rPr lang="en-GB" sz="1000" dirty="0">
              <a:latin typeface="Tahoma" panose="020B0604030504040204" pitchFamily="34" charset="0"/>
              <a:ea typeface="Tahoma" panose="020B0604030504040204" pitchFamily="34" charset="0"/>
              <a:cs typeface="Tahoma" panose="020B0604030504040204" pitchFamily="34" charset="0"/>
            </a:rPr>
            <a:t>Dyslexia, DCD, Dyscalculia, Dysgraphia</a:t>
          </a:r>
        </a:p>
      </dgm:t>
    </dgm:pt>
    <dgm:pt modelId="{2FDA4565-381E-4F0D-92CD-2BA027BE36F0}" type="parTrans" cxnId="{E6DC20F2-963A-48B1-8AB2-F7C61F1ABDCB}">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913DCB5-7368-42DB-8420-C149F6E48AE5}" type="sibTrans" cxnId="{E6DC20F2-963A-48B1-8AB2-F7C61F1ABDCB}">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AF142922-F4FF-4A4D-AAD6-100051A77A81}">
      <dgm:prSet phldrT="[Text]" custT="1"/>
      <dgm:spPr/>
      <dgm:t>
        <a:bodyPr/>
        <a:lstStyle/>
        <a:p>
          <a:r>
            <a:rPr lang="en-GB" sz="1000" dirty="0">
              <a:latin typeface="Tahoma" panose="020B0604030504040204" pitchFamily="34" charset="0"/>
              <a:ea typeface="Tahoma" panose="020B0604030504040204" pitchFamily="34" charset="0"/>
              <a:cs typeface="Tahoma" panose="020B0604030504040204" pitchFamily="34" charset="0"/>
            </a:rPr>
            <a:t>Born with condition</a:t>
          </a:r>
        </a:p>
      </dgm:t>
    </dgm:pt>
    <dgm:pt modelId="{A3239FDA-6D7C-4AB4-B647-F8F1A2C611E5}" type="parTrans" cxnId="{D97AEE58-5599-4A9B-BCC9-8D380662689A}">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7F2DCB5-8F0A-4439-8594-CAB8279CBD8A}" type="sibTrans" cxnId="{D97AEE58-5599-4A9B-BCC9-8D380662689A}">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E2D4DC19-DA84-4200-A7BB-C5490C1C2094}">
      <dgm:prSet phldrT="[Text]" custT="1"/>
      <dgm:spPr/>
      <dgm:t>
        <a:bodyPr/>
        <a:lstStyle/>
        <a:p>
          <a:r>
            <a:rPr lang="en-GB" sz="1000" dirty="0">
              <a:latin typeface="Tahoma" panose="020B0604030504040204" pitchFamily="34" charset="0"/>
              <a:ea typeface="Tahoma" panose="020B0604030504040204" pitchFamily="34" charset="0"/>
              <a:cs typeface="Tahoma" panose="020B0604030504040204" pitchFamily="34" charset="0"/>
            </a:rPr>
            <a:t>Relates to applied, educational skills, such as reading or motor control</a:t>
          </a:r>
        </a:p>
      </dgm:t>
    </dgm:pt>
    <dgm:pt modelId="{02CDAE5C-485E-4C82-B0ED-F419237DAE39}" type="parTrans" cxnId="{547D52AE-777D-4B97-873C-4FC56D67AB02}">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8038E8A8-0A5F-444A-AB1E-6ABFBF90ED79}" type="sibTrans" cxnId="{547D52AE-777D-4B97-873C-4FC56D67AB02}">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851C67E1-3482-4D5A-826F-DB2EC0DA3970}">
      <dgm:prSet phldrT="[Text]" custT="1"/>
      <dgm:spPr/>
      <dgm:t>
        <a:bodyPr/>
        <a:lstStyle/>
        <a:p>
          <a:r>
            <a:rPr lang="en-GB" sz="1000" dirty="0">
              <a:latin typeface="Tahoma" panose="020B0604030504040204" pitchFamily="34" charset="0"/>
              <a:ea typeface="Tahoma" panose="020B0604030504040204" pitchFamily="34" charset="0"/>
              <a:cs typeface="Tahoma" panose="020B0604030504040204" pitchFamily="34" charset="0"/>
            </a:rPr>
            <a:t>Tourette Syndrome, Autism, &amp; ADHD</a:t>
          </a:r>
        </a:p>
      </dgm:t>
    </dgm:pt>
    <dgm:pt modelId="{B017AB39-9E05-423F-A160-5554EBC00B6C}" type="parTrans" cxnId="{027C7ECB-DE8E-4A0B-923F-AAA0B9CD678B}">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2C2E32D7-525B-4E02-8EB2-08EB29FF1A37}" type="sibTrans" cxnId="{027C7ECB-DE8E-4A0B-923F-AAA0B9CD678B}">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9A6962A-4A38-4C90-BFDF-68E6B0D3907D}">
      <dgm:prSet phldrT="[Text]"/>
      <dgm:spPr/>
      <dgm:t>
        <a:bodyPr/>
        <a:lstStyle/>
        <a:p>
          <a:r>
            <a:rPr lang="en-GB" dirty="0">
              <a:latin typeface="Tahoma" panose="020B0604030504040204" pitchFamily="34" charset="0"/>
              <a:ea typeface="Tahoma" panose="020B0604030504040204" pitchFamily="34" charset="0"/>
              <a:cs typeface="Tahoma" panose="020B0604030504040204" pitchFamily="34" charset="0"/>
            </a:rPr>
            <a:t>Born with condition</a:t>
          </a:r>
        </a:p>
      </dgm:t>
    </dgm:pt>
    <dgm:pt modelId="{86C3EEE0-BD67-4BD4-92F4-7441AA8D6CB9}" type="parTrans" cxnId="{9B0CA09D-804F-42F3-B9C0-8A632CEE1F2A}">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8A3E1808-0BEA-45B4-B86C-523B6B8383F3}" type="sibTrans" cxnId="{9B0CA09D-804F-42F3-B9C0-8A632CEE1F2A}">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92A91B38-C96A-4368-BC44-E32B46EC0119}">
      <dgm:prSet phldrT="[Text]"/>
      <dgm:spPr/>
      <dgm:t>
        <a:bodyPr/>
        <a:lstStyle/>
        <a:p>
          <a:r>
            <a:rPr lang="en-GB" dirty="0">
              <a:latin typeface="Tahoma" panose="020B0604030504040204" pitchFamily="34" charset="0"/>
              <a:ea typeface="Tahoma" panose="020B0604030504040204" pitchFamily="34" charset="0"/>
              <a:cs typeface="Tahoma" panose="020B0604030504040204" pitchFamily="34" charset="0"/>
            </a:rPr>
            <a:t>Relates to behavioural skills such as communication and self control</a:t>
          </a:r>
        </a:p>
      </dgm:t>
    </dgm:pt>
    <dgm:pt modelId="{76C484A1-8966-4004-B501-EFAACA5480EA}" type="parTrans" cxnId="{06C42133-0254-475E-A5D0-01CA576DF90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EB09CBB8-76E1-4E0B-BBD9-02A8D298C07A}" type="sibTrans" cxnId="{06C42133-0254-475E-A5D0-01CA576DF90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D9055FE7-F8E7-4441-A08D-97138B9C7AD2}">
      <dgm:prSet phldrT="[Text]"/>
      <dgm:spPr/>
      <dgm:t>
        <a:bodyPr/>
        <a:lstStyle/>
        <a:p>
          <a:r>
            <a:rPr lang="en-GB" dirty="0">
              <a:latin typeface="Tahoma" panose="020B0604030504040204" pitchFamily="34" charset="0"/>
              <a:ea typeface="Tahoma" panose="020B0604030504040204" pitchFamily="34" charset="0"/>
              <a:cs typeface="Tahoma" panose="020B0604030504040204" pitchFamily="34" charset="0"/>
            </a:rPr>
            <a:t>Develops in response to a health condition</a:t>
          </a:r>
        </a:p>
      </dgm:t>
    </dgm:pt>
    <dgm:pt modelId="{CEC32DB4-A8B9-4E0E-BD48-0E0BDDC375E9}" type="parTrans" cxnId="{CA5A62EB-AF29-4D5E-AD68-2607A11C61BB}">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669F16B8-6DA0-4371-B79B-4261053CA00F}" type="sibTrans" cxnId="{CA5A62EB-AF29-4D5E-AD68-2607A11C61BB}">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260CC2BA-7535-4877-8912-20F88DAAA247}">
      <dgm:prSet phldrT="[Text]"/>
      <dgm:spPr/>
      <dgm:t>
        <a:bodyPr/>
        <a:lstStyle/>
        <a:p>
          <a:r>
            <a:rPr lang="en-GB" dirty="0">
              <a:latin typeface="Tahoma" panose="020B0604030504040204" pitchFamily="34" charset="0"/>
              <a:ea typeface="Tahoma" panose="020B0604030504040204" pitchFamily="34" charset="0"/>
              <a:cs typeface="Tahoma" panose="020B0604030504040204" pitchFamily="34" charset="0"/>
            </a:rPr>
            <a:t>Neurological illness or brain injury</a:t>
          </a:r>
        </a:p>
      </dgm:t>
    </dgm:pt>
    <dgm:pt modelId="{5F5E3ACE-77AA-4157-88E9-BEA6A134A00E}" type="parTrans" cxnId="{B1B9FBE5-ADF1-41AC-AA38-B876632CB4F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8DE09FE1-D1A5-4F06-A857-A784F4E0C5A1}" type="sibTrans" cxnId="{B1B9FBE5-ADF1-41AC-AA38-B876632CB4F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DF0384B6-E56D-469D-BDAD-F53E95268E06}">
      <dgm:prSet phldrT="[Text]" custT="1"/>
      <dgm:spPr/>
      <dgm:t>
        <a:bodyPr/>
        <a:lstStyle/>
        <a:p>
          <a:r>
            <a:rPr lang="en-GB" sz="1000" dirty="0">
              <a:latin typeface="Tahoma" panose="020B0604030504040204" pitchFamily="34" charset="0"/>
              <a:ea typeface="Tahoma" panose="020B0604030504040204" pitchFamily="34" charset="0"/>
              <a:cs typeface="Tahoma" panose="020B0604030504040204" pitchFamily="34" charset="0"/>
            </a:rPr>
            <a:t>Not considered a health condition</a:t>
          </a:r>
        </a:p>
      </dgm:t>
    </dgm:pt>
    <dgm:pt modelId="{AAB8221A-FF2D-457E-AE6B-46C07367D6BC}" type="parTrans" cxnId="{6057F540-AD11-4A39-AB56-CF14C9EE4B9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20B9857-48D8-4FAC-9790-66428F726C9C}" type="sibTrans" cxnId="{6057F540-AD11-4A39-AB56-CF14C9EE4B9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57F4061B-49D5-40ED-A0A2-7D43B94D6DB8}">
      <dgm:prSet phldrT="[Text]"/>
      <dgm:spPr/>
      <dgm:t>
        <a:bodyPr/>
        <a:lstStyle/>
        <a:p>
          <a:r>
            <a:rPr lang="en-GB" dirty="0">
              <a:latin typeface="Tahoma" panose="020B0604030504040204" pitchFamily="34" charset="0"/>
              <a:ea typeface="Tahoma" panose="020B0604030504040204" pitchFamily="34" charset="0"/>
              <a:cs typeface="Tahoma" panose="020B0604030504040204" pitchFamily="34" charset="0"/>
            </a:rPr>
            <a:t>Considered a health condition</a:t>
          </a:r>
        </a:p>
      </dgm:t>
    </dgm:pt>
    <dgm:pt modelId="{496817E8-E900-4520-9A28-36B052B7551F}" type="parTrans" cxnId="{8AE2DF9F-C142-425D-B58B-33CB8F649913}">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12E8E05-D308-422F-B84E-F630147A799A}" type="sibTrans" cxnId="{8AE2DF9F-C142-425D-B58B-33CB8F649913}">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B141A414-33F0-4B7E-BEF3-94A9118DCB08}">
      <dgm:prSet phldrT="[Text]"/>
      <dgm:spPr/>
      <dgm:t>
        <a:bodyPr/>
        <a:lstStyle/>
        <a:p>
          <a:r>
            <a:rPr lang="en-GB" dirty="0">
              <a:latin typeface="Tahoma" panose="020B0604030504040204" pitchFamily="34" charset="0"/>
              <a:ea typeface="Tahoma" panose="020B0604030504040204" pitchFamily="34" charset="0"/>
              <a:cs typeface="Tahoma" panose="020B0604030504040204" pitchFamily="34" charset="0"/>
            </a:rPr>
            <a:t>This group could be expanded to include intellectual difficulties</a:t>
          </a:r>
        </a:p>
      </dgm:t>
    </dgm:pt>
    <dgm:pt modelId="{761D4CB2-B51F-46B2-8D32-561E41D5C0C1}" type="parTrans" cxnId="{034C52C8-2127-48AC-80E7-5B2C81E03CC0}">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DE6E7176-83E5-4AAB-98B9-D84150AC448C}" type="sibTrans" cxnId="{034C52C8-2127-48AC-80E7-5B2C81E03CC0}">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27A000AF-19F7-4F0D-B7D6-F8DBE17F7947}">
      <dgm:prSet phldrT="[Text]"/>
      <dgm:spPr/>
      <dgm:t>
        <a:bodyPr/>
        <a:lstStyle/>
        <a:p>
          <a:r>
            <a:rPr lang="en-GB" dirty="0">
              <a:latin typeface="Tahoma" panose="020B0604030504040204" pitchFamily="34" charset="0"/>
              <a:ea typeface="Tahoma" panose="020B0604030504040204" pitchFamily="34" charset="0"/>
              <a:cs typeface="Tahoma" panose="020B0604030504040204" pitchFamily="34" charset="0"/>
            </a:rPr>
            <a:t>Could return to ‘neurotypical’ if health condition improves</a:t>
          </a:r>
        </a:p>
      </dgm:t>
    </dgm:pt>
    <dgm:pt modelId="{5E39524A-D0C2-40B0-ABE3-F68FAA646F2E}" type="parTrans" cxnId="{845653EF-2AB3-41E9-A46E-98FCE1EBDFBA}">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5ECD0986-9D7D-4F09-A4C1-2941D0FAC82D}" type="sibTrans" cxnId="{845653EF-2AB3-41E9-A46E-98FCE1EBDFBA}">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1016E416-F4F6-4D99-ABDB-976CF49C7F02}">
      <dgm:prSet phldrT="[Text]"/>
      <dgm:spPr/>
      <dgm:t>
        <a:bodyPr/>
        <a:lstStyle/>
        <a:p>
          <a:r>
            <a:rPr lang="en-GB" dirty="0">
              <a:latin typeface="Tahoma" panose="020B0604030504040204" pitchFamily="34" charset="0"/>
              <a:ea typeface="Tahoma" panose="020B0604030504040204" pitchFamily="34" charset="0"/>
              <a:cs typeface="Tahoma" panose="020B0604030504040204" pitchFamily="34" charset="0"/>
            </a:rPr>
            <a:t>Develops in response to a health condition</a:t>
          </a:r>
        </a:p>
      </dgm:t>
    </dgm:pt>
    <dgm:pt modelId="{44813C91-F0C4-4B7C-8165-5744A05EED11}" type="parTrans" cxnId="{55B0B0B7-CE5A-49B0-8CE9-701F6897DDF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C71C913A-047D-42F3-8306-B4CEA90D7FCC}" type="sibTrans" cxnId="{55B0B0B7-CE5A-49B0-8CE9-701F6897DDF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A2EC6825-6E3C-468A-BDBD-3EC3E68938A6}">
      <dgm:prSet phldrT="[Text]"/>
      <dgm:spPr/>
      <dgm:t>
        <a:bodyPr/>
        <a:lstStyle/>
        <a:p>
          <a:r>
            <a:rPr lang="en-GB" dirty="0">
              <a:latin typeface="Tahoma" panose="020B0604030504040204" pitchFamily="34" charset="0"/>
              <a:ea typeface="Tahoma" panose="020B0604030504040204" pitchFamily="34" charset="0"/>
              <a:cs typeface="Tahoma" panose="020B0604030504040204" pitchFamily="34" charset="0"/>
            </a:rPr>
            <a:t>Potentially resolves as injury heals or worsens as health deteriorates</a:t>
          </a:r>
        </a:p>
      </dgm:t>
    </dgm:pt>
    <dgm:pt modelId="{8522CE5A-4AF8-46A9-AB84-4DC06E2B1E20}" type="parTrans" cxnId="{E4C5667A-49DF-49C3-8FA8-5B57437D0E9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952840C7-10F1-45EE-8EF1-A64C898E7E78}" type="sibTrans" cxnId="{E4C5667A-49DF-49C3-8FA8-5B57437D0E9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6F723DDF-5A4F-4AF8-86CA-208DFDA0B0C0}">
      <dgm:prSet phldrT="[Text]" custT="1"/>
      <dgm:spPr/>
      <dgm:t>
        <a:bodyPr/>
        <a:lstStyle/>
        <a:p>
          <a:r>
            <a:rPr lang="en-GB" sz="1000" kern="1200">
              <a:latin typeface="Tahoma" panose="020B0604030504040204" pitchFamily="34" charset="0"/>
              <a:ea typeface="Tahoma" panose="020B0604030504040204" pitchFamily="34" charset="0"/>
              <a:cs typeface="Tahoma" panose="020B0604030504040204" pitchFamily="34" charset="0"/>
            </a:rPr>
            <a:t>Mental health condition leading to [potentially]</a:t>
          </a:r>
          <a:endParaRPr lang="en-GB" sz="1000" kern="1200" dirty="0">
            <a:latin typeface="Tahoma" panose="020B0604030504040204" pitchFamily="34" charset="0"/>
            <a:ea typeface="Tahoma" panose="020B0604030504040204" pitchFamily="34" charset="0"/>
            <a:cs typeface="Tahoma" panose="020B0604030504040204" pitchFamily="34" charset="0"/>
          </a:endParaRPr>
        </a:p>
      </dgm:t>
    </dgm:pt>
    <dgm:pt modelId="{A4A09217-F7CB-44DC-9665-F8C0F37AD8DB}" type="sibTrans" cxnId="{22AE1BA4-21F3-485E-9C51-2D9A16BD7564}">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B61CDA93-63B2-4411-8106-C3B5BAAD6115}" type="parTrans" cxnId="{22AE1BA4-21F3-485E-9C51-2D9A16BD7564}">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A5DC1CF8-B3CA-4782-9CBB-948DEB2C2DAE}" type="pres">
      <dgm:prSet presAssocID="{AD77E26E-49B7-4E59-9F4F-CEF084BBCEE7}" presName="Name0" presStyleCnt="0">
        <dgm:presLayoutVars>
          <dgm:dir/>
          <dgm:animLvl val="lvl"/>
          <dgm:resizeHandles val="exact"/>
        </dgm:presLayoutVars>
      </dgm:prSet>
      <dgm:spPr/>
    </dgm:pt>
    <dgm:pt modelId="{C4FC7FFB-C1FF-418A-8EAE-4027014F5B79}" type="pres">
      <dgm:prSet presAssocID="{E91DED88-F880-4976-BA26-E97CA7F337D8}" presName="composite" presStyleCnt="0"/>
      <dgm:spPr/>
    </dgm:pt>
    <dgm:pt modelId="{E8669552-CBEF-4EDB-AAF9-481E262F9291}" type="pres">
      <dgm:prSet presAssocID="{E91DED88-F880-4976-BA26-E97CA7F337D8}" presName="parTx" presStyleLbl="alignNode1" presStyleIdx="0" presStyleCnt="4" custScaleY="139813" custLinFactNeighborX="-18" custLinFactNeighborY="-7929">
        <dgm:presLayoutVars>
          <dgm:chMax val="0"/>
          <dgm:chPref val="0"/>
          <dgm:bulletEnabled val="1"/>
        </dgm:presLayoutVars>
      </dgm:prSet>
      <dgm:spPr/>
    </dgm:pt>
    <dgm:pt modelId="{6815FDE6-1DF7-4BF6-A0F1-7CDC888E32AD}" type="pres">
      <dgm:prSet presAssocID="{E91DED88-F880-4976-BA26-E97CA7F337D8}" presName="desTx" presStyleLbl="alignAccFollowNode1" presStyleIdx="0" presStyleCnt="4" custLinFactNeighborX="-18" custLinFactNeighborY="4533">
        <dgm:presLayoutVars>
          <dgm:bulletEnabled val="1"/>
        </dgm:presLayoutVars>
      </dgm:prSet>
      <dgm:spPr/>
    </dgm:pt>
    <dgm:pt modelId="{B028B535-05B7-41B9-88FE-FBB496F6AAA7}" type="pres">
      <dgm:prSet presAssocID="{0913DCB5-7368-42DB-8420-C149F6E48AE5}" presName="space" presStyleCnt="0"/>
      <dgm:spPr/>
    </dgm:pt>
    <dgm:pt modelId="{828D4683-E7ED-472F-87E3-02ED95285890}" type="pres">
      <dgm:prSet presAssocID="{851C67E1-3482-4D5A-826F-DB2EC0DA3970}" presName="composite" presStyleCnt="0"/>
      <dgm:spPr/>
    </dgm:pt>
    <dgm:pt modelId="{082764E0-9D28-4CF8-9BDA-E0E6675E52AF}" type="pres">
      <dgm:prSet presAssocID="{851C67E1-3482-4D5A-826F-DB2EC0DA3970}" presName="parTx" presStyleLbl="alignNode1" presStyleIdx="1" presStyleCnt="4" custScaleY="136101" custLinFactNeighborX="59" custLinFactNeighborY="-7374">
        <dgm:presLayoutVars>
          <dgm:chMax val="0"/>
          <dgm:chPref val="0"/>
          <dgm:bulletEnabled val="1"/>
        </dgm:presLayoutVars>
      </dgm:prSet>
      <dgm:spPr/>
    </dgm:pt>
    <dgm:pt modelId="{93931C1F-6F8C-4676-9557-D68A3D08EE31}" type="pres">
      <dgm:prSet presAssocID="{851C67E1-3482-4D5A-826F-DB2EC0DA3970}" presName="desTx" presStyleLbl="alignAccFollowNode1" presStyleIdx="1" presStyleCnt="4" custLinFactNeighborX="-424" custLinFactNeighborY="3695">
        <dgm:presLayoutVars>
          <dgm:bulletEnabled val="1"/>
        </dgm:presLayoutVars>
      </dgm:prSet>
      <dgm:spPr/>
    </dgm:pt>
    <dgm:pt modelId="{68C11832-C3C9-4BC1-9067-8F02603B2EFA}" type="pres">
      <dgm:prSet presAssocID="{2C2E32D7-525B-4E02-8EB2-08EB29FF1A37}" presName="space" presStyleCnt="0"/>
      <dgm:spPr/>
    </dgm:pt>
    <dgm:pt modelId="{9AEA49B7-0E8C-4CB8-985E-E212397C7E1F}" type="pres">
      <dgm:prSet presAssocID="{6F723DDF-5A4F-4AF8-86CA-208DFDA0B0C0}" presName="composite" presStyleCnt="0"/>
      <dgm:spPr/>
    </dgm:pt>
    <dgm:pt modelId="{A847184A-F4F7-4680-8DE5-98C6AA044C42}" type="pres">
      <dgm:prSet presAssocID="{6F723DDF-5A4F-4AF8-86CA-208DFDA0B0C0}" presName="parTx" presStyleLbl="alignNode1" presStyleIdx="2" presStyleCnt="4" custScaleY="135697" custLinFactNeighborX="-236" custLinFactNeighborY="-8240">
        <dgm:presLayoutVars>
          <dgm:chMax val="0"/>
          <dgm:chPref val="0"/>
          <dgm:bulletEnabled val="1"/>
        </dgm:presLayoutVars>
      </dgm:prSet>
      <dgm:spPr/>
    </dgm:pt>
    <dgm:pt modelId="{87E7AE79-1044-45DA-B37A-8018F4D2E7C3}" type="pres">
      <dgm:prSet presAssocID="{6F723DDF-5A4F-4AF8-86CA-208DFDA0B0C0}" presName="desTx" presStyleLbl="alignAccFollowNode1" presStyleIdx="2" presStyleCnt="4" custLinFactNeighborX="-998" custLinFactNeighborY="3805">
        <dgm:presLayoutVars>
          <dgm:bulletEnabled val="1"/>
        </dgm:presLayoutVars>
      </dgm:prSet>
      <dgm:spPr/>
    </dgm:pt>
    <dgm:pt modelId="{207AC042-4634-4940-B6C9-81DF67377373}" type="pres">
      <dgm:prSet presAssocID="{A4A09217-F7CB-44DC-9665-F8C0F37AD8DB}" presName="space" presStyleCnt="0"/>
      <dgm:spPr/>
    </dgm:pt>
    <dgm:pt modelId="{0AF4D1A0-BBBD-44A9-8BC7-117BF3CC838C}" type="pres">
      <dgm:prSet presAssocID="{260CC2BA-7535-4877-8912-20F88DAAA247}" presName="composite" presStyleCnt="0"/>
      <dgm:spPr/>
    </dgm:pt>
    <dgm:pt modelId="{FCD5863A-0D51-4CF3-BC71-C04AB6EDAAAB}" type="pres">
      <dgm:prSet presAssocID="{260CC2BA-7535-4877-8912-20F88DAAA247}" presName="parTx" presStyleLbl="alignNode1" presStyleIdx="3" presStyleCnt="4" custScaleX="100774" custScaleY="134165" custLinFactNeighborX="-2354" custLinFactNeighborY="-8928">
        <dgm:presLayoutVars>
          <dgm:chMax val="0"/>
          <dgm:chPref val="0"/>
          <dgm:bulletEnabled val="1"/>
        </dgm:presLayoutVars>
      </dgm:prSet>
      <dgm:spPr/>
    </dgm:pt>
    <dgm:pt modelId="{F42EF7B5-20F8-40C6-860D-55EE6E17FC00}" type="pres">
      <dgm:prSet presAssocID="{260CC2BA-7535-4877-8912-20F88DAAA247}" presName="desTx" presStyleLbl="alignAccFollowNode1" presStyleIdx="3" presStyleCnt="4" custLinFactNeighborX="-1967" custLinFactNeighborY="3402">
        <dgm:presLayoutVars>
          <dgm:bulletEnabled val="1"/>
        </dgm:presLayoutVars>
      </dgm:prSet>
      <dgm:spPr/>
    </dgm:pt>
  </dgm:ptLst>
  <dgm:cxnLst>
    <dgm:cxn modelId="{8C2AD30F-01A7-44DD-AD53-279F502AC628}" type="presOf" srcId="{851C67E1-3482-4D5A-826F-DB2EC0DA3970}" destId="{082764E0-9D28-4CF8-9BDA-E0E6675E52AF}" srcOrd="0" destOrd="0" presId="urn:microsoft.com/office/officeart/2005/8/layout/hList1"/>
    <dgm:cxn modelId="{5ACBF91A-3866-46D1-A387-4F14A660386D}" type="presOf" srcId="{E91DED88-F880-4976-BA26-E97CA7F337D8}" destId="{E8669552-CBEF-4EDB-AAF9-481E262F9291}" srcOrd="0" destOrd="0" presId="urn:microsoft.com/office/officeart/2005/8/layout/hList1"/>
    <dgm:cxn modelId="{6F7D0F1E-34D9-43E2-94A4-7D7119DA4FA7}" type="presOf" srcId="{1016E416-F4F6-4D99-ABDB-976CF49C7F02}" destId="{F42EF7B5-20F8-40C6-860D-55EE6E17FC00}" srcOrd="0" destOrd="0" presId="urn:microsoft.com/office/officeart/2005/8/layout/hList1"/>
    <dgm:cxn modelId="{06C42133-0254-475E-A5D0-01CA576DF909}" srcId="{851C67E1-3482-4D5A-826F-DB2EC0DA3970}" destId="{92A91B38-C96A-4368-BC44-E32B46EC0119}" srcOrd="1" destOrd="0" parTransId="{76C484A1-8966-4004-B501-EFAACA5480EA}" sibTransId="{EB09CBB8-76E1-4E0B-BBD9-02A8D298C07A}"/>
    <dgm:cxn modelId="{51E65F39-A04B-4093-9FC1-C865A77A8446}" type="presOf" srcId="{57F4061B-49D5-40ED-A0A2-7D43B94D6DB8}" destId="{93931C1F-6F8C-4676-9557-D68A3D08EE31}" srcOrd="0" destOrd="2" presId="urn:microsoft.com/office/officeart/2005/8/layout/hList1"/>
    <dgm:cxn modelId="{6057F540-AD11-4A39-AB56-CF14C9EE4B9E}" srcId="{E91DED88-F880-4976-BA26-E97CA7F337D8}" destId="{DF0384B6-E56D-469D-BDAD-F53E95268E06}" srcOrd="2" destOrd="0" parTransId="{AAB8221A-FF2D-457E-AE6B-46C07367D6BC}" sibTransId="{020B9857-48D8-4FAC-9790-66428F726C9C}"/>
    <dgm:cxn modelId="{8F1F6460-FAD6-4185-ADA1-F351D769807B}" type="presOf" srcId="{DF0384B6-E56D-469D-BDAD-F53E95268E06}" destId="{6815FDE6-1DF7-4BF6-A0F1-7CDC888E32AD}" srcOrd="0" destOrd="2" presId="urn:microsoft.com/office/officeart/2005/8/layout/hList1"/>
    <dgm:cxn modelId="{726D8A6F-D9B9-4C8B-9415-C3C247521BCD}" type="presOf" srcId="{A2EC6825-6E3C-468A-BDBD-3EC3E68938A6}" destId="{F42EF7B5-20F8-40C6-860D-55EE6E17FC00}" srcOrd="0" destOrd="1" presId="urn:microsoft.com/office/officeart/2005/8/layout/hList1"/>
    <dgm:cxn modelId="{D97AEE58-5599-4A9B-BCC9-8D380662689A}" srcId="{E91DED88-F880-4976-BA26-E97CA7F337D8}" destId="{AF142922-F4FF-4A4D-AAD6-100051A77A81}" srcOrd="0" destOrd="0" parTransId="{A3239FDA-6D7C-4AB4-B647-F8F1A2C611E5}" sibTransId="{07F2DCB5-8F0A-4439-8594-CAB8279CBD8A}"/>
    <dgm:cxn modelId="{E4C5667A-49DF-49C3-8FA8-5B57437D0E91}" srcId="{260CC2BA-7535-4877-8912-20F88DAAA247}" destId="{A2EC6825-6E3C-468A-BDBD-3EC3E68938A6}" srcOrd="1" destOrd="0" parTransId="{8522CE5A-4AF8-46A9-AB84-4DC06E2B1E20}" sibTransId="{952840C7-10F1-45EE-8EF1-A64C898E7E78}"/>
    <dgm:cxn modelId="{74039882-EB34-4841-98A6-C21131860FDB}" type="presOf" srcId="{92A91B38-C96A-4368-BC44-E32B46EC0119}" destId="{93931C1F-6F8C-4676-9557-D68A3D08EE31}" srcOrd="0" destOrd="1" presId="urn:microsoft.com/office/officeart/2005/8/layout/hList1"/>
    <dgm:cxn modelId="{886C078C-4928-49E7-9895-6CA564457EED}" type="presOf" srcId="{6F723DDF-5A4F-4AF8-86CA-208DFDA0B0C0}" destId="{A847184A-F4F7-4680-8DE5-98C6AA044C42}" srcOrd="0" destOrd="0" presId="urn:microsoft.com/office/officeart/2005/8/layout/hList1"/>
    <dgm:cxn modelId="{8517F18C-C048-45C9-9087-33C9C97F8FA1}" type="presOf" srcId="{49A6962A-4A38-4C90-BFDF-68E6B0D3907D}" destId="{93931C1F-6F8C-4676-9557-D68A3D08EE31}" srcOrd="0" destOrd="0" presId="urn:microsoft.com/office/officeart/2005/8/layout/hList1"/>
    <dgm:cxn modelId="{9B0CA09D-804F-42F3-B9C0-8A632CEE1F2A}" srcId="{851C67E1-3482-4D5A-826F-DB2EC0DA3970}" destId="{49A6962A-4A38-4C90-BFDF-68E6B0D3907D}" srcOrd="0" destOrd="0" parTransId="{86C3EEE0-BD67-4BD4-92F4-7441AA8D6CB9}" sibTransId="{8A3E1808-0BEA-45B4-B86C-523B6B8383F3}"/>
    <dgm:cxn modelId="{8AE2DF9F-C142-425D-B58B-33CB8F649913}" srcId="{851C67E1-3482-4D5A-826F-DB2EC0DA3970}" destId="{57F4061B-49D5-40ED-A0A2-7D43B94D6DB8}" srcOrd="2" destOrd="0" parTransId="{496817E8-E900-4520-9A28-36B052B7551F}" sibTransId="{012E8E05-D308-422F-B84E-F630147A799A}"/>
    <dgm:cxn modelId="{22AE1BA4-21F3-485E-9C51-2D9A16BD7564}" srcId="{AD77E26E-49B7-4E59-9F4F-CEF084BBCEE7}" destId="{6F723DDF-5A4F-4AF8-86CA-208DFDA0B0C0}" srcOrd="2" destOrd="0" parTransId="{B61CDA93-63B2-4411-8106-C3B5BAAD6115}" sibTransId="{A4A09217-F7CB-44DC-9665-F8C0F37AD8DB}"/>
    <dgm:cxn modelId="{E48BD2A8-6D63-4420-95FE-2511F9F1BEA5}" type="presOf" srcId="{AF142922-F4FF-4A4D-AAD6-100051A77A81}" destId="{6815FDE6-1DF7-4BF6-A0F1-7CDC888E32AD}" srcOrd="0" destOrd="0" presId="urn:microsoft.com/office/officeart/2005/8/layout/hList1"/>
    <dgm:cxn modelId="{547D52AE-777D-4B97-873C-4FC56D67AB02}" srcId="{E91DED88-F880-4976-BA26-E97CA7F337D8}" destId="{E2D4DC19-DA84-4200-A7BB-C5490C1C2094}" srcOrd="1" destOrd="0" parTransId="{02CDAE5C-485E-4C82-B0ED-F419237DAE39}" sibTransId="{8038E8A8-0A5F-444A-AB1E-6ABFBF90ED79}"/>
    <dgm:cxn modelId="{55B0B0B7-CE5A-49B0-8CE9-701F6897DDFE}" srcId="{260CC2BA-7535-4877-8912-20F88DAAA247}" destId="{1016E416-F4F6-4D99-ABDB-976CF49C7F02}" srcOrd="0" destOrd="0" parTransId="{44813C91-F0C4-4B7C-8165-5744A05EED11}" sibTransId="{C71C913A-047D-42F3-8306-B4CEA90D7FCC}"/>
    <dgm:cxn modelId="{5C6F47C3-61B0-47A6-A1D4-372FB7B21CF9}" type="presOf" srcId="{E2D4DC19-DA84-4200-A7BB-C5490C1C2094}" destId="{6815FDE6-1DF7-4BF6-A0F1-7CDC888E32AD}" srcOrd="0" destOrd="1" presId="urn:microsoft.com/office/officeart/2005/8/layout/hList1"/>
    <dgm:cxn modelId="{153B6EC5-B9FA-42BD-ADCC-C86FE688E3BC}" type="presOf" srcId="{27A000AF-19F7-4F0D-B7D6-F8DBE17F7947}" destId="{87E7AE79-1044-45DA-B37A-8018F4D2E7C3}" srcOrd="0" destOrd="1" presId="urn:microsoft.com/office/officeart/2005/8/layout/hList1"/>
    <dgm:cxn modelId="{034C52C8-2127-48AC-80E7-5B2C81E03CC0}" srcId="{851C67E1-3482-4D5A-826F-DB2EC0DA3970}" destId="{B141A414-33F0-4B7E-BEF3-94A9118DCB08}" srcOrd="3" destOrd="0" parTransId="{761D4CB2-B51F-46B2-8D32-561E41D5C0C1}" sibTransId="{DE6E7176-83E5-4AAB-98B9-D84150AC448C}"/>
    <dgm:cxn modelId="{027C7ECB-DE8E-4A0B-923F-AAA0B9CD678B}" srcId="{AD77E26E-49B7-4E59-9F4F-CEF084BBCEE7}" destId="{851C67E1-3482-4D5A-826F-DB2EC0DA3970}" srcOrd="1" destOrd="0" parTransId="{B017AB39-9E05-423F-A160-5554EBC00B6C}" sibTransId="{2C2E32D7-525B-4E02-8EB2-08EB29FF1A37}"/>
    <dgm:cxn modelId="{7B3106CF-CE0B-413C-8DF4-5F21C95C88F7}" type="presOf" srcId="{D9055FE7-F8E7-4441-A08D-97138B9C7AD2}" destId="{87E7AE79-1044-45DA-B37A-8018F4D2E7C3}" srcOrd="0" destOrd="0" presId="urn:microsoft.com/office/officeart/2005/8/layout/hList1"/>
    <dgm:cxn modelId="{80C191D7-903A-4C9D-9864-83D903662FF7}" type="presOf" srcId="{B141A414-33F0-4B7E-BEF3-94A9118DCB08}" destId="{93931C1F-6F8C-4676-9557-D68A3D08EE31}" srcOrd="0" destOrd="3" presId="urn:microsoft.com/office/officeart/2005/8/layout/hList1"/>
    <dgm:cxn modelId="{B1B9FBE5-ADF1-41AC-AA38-B876632CB4F1}" srcId="{AD77E26E-49B7-4E59-9F4F-CEF084BBCEE7}" destId="{260CC2BA-7535-4877-8912-20F88DAAA247}" srcOrd="3" destOrd="0" parTransId="{5F5E3ACE-77AA-4157-88E9-BEA6A134A00E}" sibTransId="{8DE09FE1-D1A5-4F06-A857-A784F4E0C5A1}"/>
    <dgm:cxn modelId="{1DCB1FE6-D01E-4899-900A-3205EA4A655C}" type="presOf" srcId="{260CC2BA-7535-4877-8912-20F88DAAA247}" destId="{FCD5863A-0D51-4CF3-BC71-C04AB6EDAAAB}" srcOrd="0" destOrd="0" presId="urn:microsoft.com/office/officeart/2005/8/layout/hList1"/>
    <dgm:cxn modelId="{CA5A62EB-AF29-4D5E-AD68-2607A11C61BB}" srcId="{6F723DDF-5A4F-4AF8-86CA-208DFDA0B0C0}" destId="{D9055FE7-F8E7-4441-A08D-97138B9C7AD2}" srcOrd="0" destOrd="0" parTransId="{CEC32DB4-A8B9-4E0E-BD48-0E0BDDC375E9}" sibTransId="{669F16B8-6DA0-4371-B79B-4261053CA00F}"/>
    <dgm:cxn modelId="{845653EF-2AB3-41E9-A46E-98FCE1EBDFBA}" srcId="{6F723DDF-5A4F-4AF8-86CA-208DFDA0B0C0}" destId="{27A000AF-19F7-4F0D-B7D6-F8DBE17F7947}" srcOrd="1" destOrd="0" parTransId="{5E39524A-D0C2-40B0-ABE3-F68FAA646F2E}" sibTransId="{5ECD0986-9D7D-4F09-A4C1-2941D0FAC82D}"/>
    <dgm:cxn modelId="{E6DC20F2-963A-48B1-8AB2-F7C61F1ABDCB}" srcId="{AD77E26E-49B7-4E59-9F4F-CEF084BBCEE7}" destId="{E91DED88-F880-4976-BA26-E97CA7F337D8}" srcOrd="0" destOrd="0" parTransId="{2FDA4565-381E-4F0D-92CD-2BA027BE36F0}" sibTransId="{0913DCB5-7368-42DB-8420-C149F6E48AE5}"/>
    <dgm:cxn modelId="{0D08D2FC-128B-4D6F-9F03-3674237C7A1A}" type="presOf" srcId="{AD77E26E-49B7-4E59-9F4F-CEF084BBCEE7}" destId="{A5DC1CF8-B3CA-4782-9CBB-948DEB2C2DAE}" srcOrd="0" destOrd="0" presId="urn:microsoft.com/office/officeart/2005/8/layout/hList1"/>
    <dgm:cxn modelId="{72E9FB13-7D6E-4549-B601-8E7AD2A53844}" type="presParOf" srcId="{A5DC1CF8-B3CA-4782-9CBB-948DEB2C2DAE}" destId="{C4FC7FFB-C1FF-418A-8EAE-4027014F5B79}" srcOrd="0" destOrd="0" presId="urn:microsoft.com/office/officeart/2005/8/layout/hList1"/>
    <dgm:cxn modelId="{FED15AD4-2841-4E7B-9965-BFF50C3D2968}" type="presParOf" srcId="{C4FC7FFB-C1FF-418A-8EAE-4027014F5B79}" destId="{E8669552-CBEF-4EDB-AAF9-481E262F9291}" srcOrd="0" destOrd="0" presId="urn:microsoft.com/office/officeart/2005/8/layout/hList1"/>
    <dgm:cxn modelId="{7D222EBC-8D2A-4303-A2CD-C0632781C261}" type="presParOf" srcId="{C4FC7FFB-C1FF-418A-8EAE-4027014F5B79}" destId="{6815FDE6-1DF7-4BF6-A0F1-7CDC888E32AD}" srcOrd="1" destOrd="0" presId="urn:microsoft.com/office/officeart/2005/8/layout/hList1"/>
    <dgm:cxn modelId="{790AB0D7-F873-47EB-8315-150F26CF2F70}" type="presParOf" srcId="{A5DC1CF8-B3CA-4782-9CBB-948DEB2C2DAE}" destId="{B028B535-05B7-41B9-88FE-FBB496F6AAA7}" srcOrd="1" destOrd="0" presId="urn:microsoft.com/office/officeart/2005/8/layout/hList1"/>
    <dgm:cxn modelId="{C9D6A65E-76EC-4CB1-9C34-D4DFC1A2BEDD}" type="presParOf" srcId="{A5DC1CF8-B3CA-4782-9CBB-948DEB2C2DAE}" destId="{828D4683-E7ED-472F-87E3-02ED95285890}" srcOrd="2" destOrd="0" presId="urn:microsoft.com/office/officeart/2005/8/layout/hList1"/>
    <dgm:cxn modelId="{3B50A62C-D1FE-4924-B12F-1240069EC1D9}" type="presParOf" srcId="{828D4683-E7ED-472F-87E3-02ED95285890}" destId="{082764E0-9D28-4CF8-9BDA-E0E6675E52AF}" srcOrd="0" destOrd="0" presId="urn:microsoft.com/office/officeart/2005/8/layout/hList1"/>
    <dgm:cxn modelId="{D3FFB7DF-5BD3-42CF-ABDC-2A13C606AD4D}" type="presParOf" srcId="{828D4683-E7ED-472F-87E3-02ED95285890}" destId="{93931C1F-6F8C-4676-9557-D68A3D08EE31}" srcOrd="1" destOrd="0" presId="urn:microsoft.com/office/officeart/2005/8/layout/hList1"/>
    <dgm:cxn modelId="{6DF2E3D3-C7BE-40C8-977F-0E8F0EFBD3DC}" type="presParOf" srcId="{A5DC1CF8-B3CA-4782-9CBB-948DEB2C2DAE}" destId="{68C11832-C3C9-4BC1-9067-8F02603B2EFA}" srcOrd="3" destOrd="0" presId="urn:microsoft.com/office/officeart/2005/8/layout/hList1"/>
    <dgm:cxn modelId="{2932E544-C3EA-4181-BCCE-BA0F6F47B6F2}" type="presParOf" srcId="{A5DC1CF8-B3CA-4782-9CBB-948DEB2C2DAE}" destId="{9AEA49B7-0E8C-4CB8-985E-E212397C7E1F}" srcOrd="4" destOrd="0" presId="urn:microsoft.com/office/officeart/2005/8/layout/hList1"/>
    <dgm:cxn modelId="{5FC80998-0D39-4B3F-912E-7813F80DBAA6}" type="presParOf" srcId="{9AEA49B7-0E8C-4CB8-985E-E212397C7E1F}" destId="{A847184A-F4F7-4680-8DE5-98C6AA044C42}" srcOrd="0" destOrd="0" presId="urn:microsoft.com/office/officeart/2005/8/layout/hList1"/>
    <dgm:cxn modelId="{9D761F50-6475-420C-BA96-3738DD909946}" type="presParOf" srcId="{9AEA49B7-0E8C-4CB8-985E-E212397C7E1F}" destId="{87E7AE79-1044-45DA-B37A-8018F4D2E7C3}" srcOrd="1" destOrd="0" presId="urn:microsoft.com/office/officeart/2005/8/layout/hList1"/>
    <dgm:cxn modelId="{2047DAE6-ABA6-4FC7-987F-B39C4FBC8773}" type="presParOf" srcId="{A5DC1CF8-B3CA-4782-9CBB-948DEB2C2DAE}" destId="{207AC042-4634-4940-B6C9-81DF67377373}" srcOrd="5" destOrd="0" presId="urn:microsoft.com/office/officeart/2005/8/layout/hList1"/>
    <dgm:cxn modelId="{235AA08E-B250-4223-8541-6BD0B271C4E1}" type="presParOf" srcId="{A5DC1CF8-B3CA-4782-9CBB-948DEB2C2DAE}" destId="{0AF4D1A0-BBBD-44A9-8BC7-117BF3CC838C}" srcOrd="6" destOrd="0" presId="urn:microsoft.com/office/officeart/2005/8/layout/hList1"/>
    <dgm:cxn modelId="{95711E21-A04F-4901-A877-FE2D1DF54C9A}" type="presParOf" srcId="{0AF4D1A0-BBBD-44A9-8BC7-117BF3CC838C}" destId="{FCD5863A-0D51-4CF3-BC71-C04AB6EDAAAB}" srcOrd="0" destOrd="0" presId="urn:microsoft.com/office/officeart/2005/8/layout/hList1"/>
    <dgm:cxn modelId="{664E9FC7-F276-45E1-835F-290478BEBE3F}" type="presParOf" srcId="{0AF4D1A0-BBBD-44A9-8BC7-117BF3CC838C}" destId="{F42EF7B5-20F8-40C6-860D-55EE6E17FC0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69552-CBEF-4EDB-AAF9-481E262F9291}">
      <dsp:nvSpPr>
        <dsp:cNvPr id="0" name=""/>
        <dsp:cNvSpPr/>
      </dsp:nvSpPr>
      <dsp:spPr>
        <a:xfrm>
          <a:off x="5" y="581370"/>
          <a:ext cx="1376660" cy="69837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Tahoma" panose="020B0604030504040204" pitchFamily="34" charset="0"/>
              <a:ea typeface="Tahoma" panose="020B0604030504040204" pitchFamily="34" charset="0"/>
              <a:cs typeface="Tahoma" panose="020B0604030504040204" pitchFamily="34" charset="0"/>
            </a:rPr>
            <a:t>Dyslexia, DCD, Dyscalculia, Dysgraphia</a:t>
          </a:r>
        </a:p>
      </dsp:txBody>
      <dsp:txXfrm>
        <a:off x="5" y="581370"/>
        <a:ext cx="1376660" cy="698374"/>
      </dsp:txXfrm>
    </dsp:sp>
    <dsp:sp modelId="{6815FDE6-1DF7-4BF6-A0F1-7CDC888E32AD}">
      <dsp:nvSpPr>
        <dsp:cNvPr id="0" name=""/>
        <dsp:cNvSpPr/>
      </dsp:nvSpPr>
      <dsp:spPr>
        <a:xfrm>
          <a:off x="5" y="1320690"/>
          <a:ext cx="1376660" cy="222310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kern="1200" dirty="0">
              <a:latin typeface="Tahoma" panose="020B0604030504040204" pitchFamily="34" charset="0"/>
              <a:ea typeface="Tahoma" panose="020B0604030504040204" pitchFamily="34" charset="0"/>
              <a:cs typeface="Tahoma" panose="020B0604030504040204" pitchFamily="34" charset="0"/>
            </a:rPr>
            <a:t>Born with condition</a:t>
          </a:r>
        </a:p>
        <a:p>
          <a:pPr marL="57150" lvl="1" indent="-57150" algn="l" defTabSz="444500">
            <a:lnSpc>
              <a:spcPct val="90000"/>
            </a:lnSpc>
            <a:spcBef>
              <a:spcPct val="0"/>
            </a:spcBef>
            <a:spcAft>
              <a:spcPct val="15000"/>
            </a:spcAft>
            <a:buChar char="•"/>
          </a:pPr>
          <a:r>
            <a:rPr lang="en-GB" sz="1000" kern="1200" dirty="0">
              <a:latin typeface="Tahoma" panose="020B0604030504040204" pitchFamily="34" charset="0"/>
              <a:ea typeface="Tahoma" panose="020B0604030504040204" pitchFamily="34" charset="0"/>
              <a:cs typeface="Tahoma" panose="020B0604030504040204" pitchFamily="34" charset="0"/>
            </a:rPr>
            <a:t>Relates to applied, educational skills, such as reading or motor control</a:t>
          </a:r>
        </a:p>
        <a:p>
          <a:pPr marL="57150" lvl="1" indent="-57150" algn="l" defTabSz="444500">
            <a:lnSpc>
              <a:spcPct val="90000"/>
            </a:lnSpc>
            <a:spcBef>
              <a:spcPct val="0"/>
            </a:spcBef>
            <a:spcAft>
              <a:spcPct val="15000"/>
            </a:spcAft>
            <a:buChar char="•"/>
          </a:pPr>
          <a:r>
            <a:rPr lang="en-GB" sz="1000" kern="1200" dirty="0">
              <a:latin typeface="Tahoma" panose="020B0604030504040204" pitchFamily="34" charset="0"/>
              <a:ea typeface="Tahoma" panose="020B0604030504040204" pitchFamily="34" charset="0"/>
              <a:cs typeface="Tahoma" panose="020B0604030504040204" pitchFamily="34" charset="0"/>
            </a:rPr>
            <a:t>Not considered a health condition</a:t>
          </a:r>
        </a:p>
      </dsp:txBody>
      <dsp:txXfrm>
        <a:off x="5" y="1320690"/>
        <a:ext cx="1376660" cy="2223106"/>
      </dsp:txXfrm>
    </dsp:sp>
    <dsp:sp modelId="{082764E0-9D28-4CF8-9BDA-E0E6675E52AF}">
      <dsp:nvSpPr>
        <dsp:cNvPr id="0" name=""/>
        <dsp:cNvSpPr/>
      </dsp:nvSpPr>
      <dsp:spPr>
        <a:xfrm>
          <a:off x="1570458" y="588778"/>
          <a:ext cx="1376660" cy="67983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Tahoma" panose="020B0604030504040204" pitchFamily="34" charset="0"/>
              <a:ea typeface="Tahoma" panose="020B0604030504040204" pitchFamily="34" charset="0"/>
              <a:cs typeface="Tahoma" panose="020B0604030504040204" pitchFamily="34" charset="0"/>
            </a:rPr>
            <a:t>Tourette Syndrome, Autism, &amp; ADHD</a:t>
          </a:r>
        </a:p>
      </dsp:txBody>
      <dsp:txXfrm>
        <a:off x="1570458" y="588778"/>
        <a:ext cx="1376660" cy="679833"/>
      </dsp:txXfrm>
    </dsp:sp>
    <dsp:sp modelId="{93931C1F-6F8C-4676-9557-D68A3D08EE31}">
      <dsp:nvSpPr>
        <dsp:cNvPr id="0" name=""/>
        <dsp:cNvSpPr/>
      </dsp:nvSpPr>
      <dsp:spPr>
        <a:xfrm>
          <a:off x="1563808" y="1297425"/>
          <a:ext cx="1376660" cy="222310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GB" sz="1100" kern="1200" dirty="0">
              <a:latin typeface="Tahoma" panose="020B0604030504040204" pitchFamily="34" charset="0"/>
              <a:ea typeface="Tahoma" panose="020B0604030504040204" pitchFamily="34" charset="0"/>
              <a:cs typeface="Tahoma" panose="020B0604030504040204" pitchFamily="34" charset="0"/>
            </a:rPr>
            <a:t>Born with condition</a:t>
          </a:r>
        </a:p>
        <a:p>
          <a:pPr marL="57150" lvl="1" indent="-57150" algn="l" defTabSz="488950">
            <a:lnSpc>
              <a:spcPct val="90000"/>
            </a:lnSpc>
            <a:spcBef>
              <a:spcPct val="0"/>
            </a:spcBef>
            <a:spcAft>
              <a:spcPct val="15000"/>
            </a:spcAft>
            <a:buChar char="•"/>
          </a:pPr>
          <a:r>
            <a:rPr lang="en-GB" sz="1100" kern="1200" dirty="0">
              <a:latin typeface="Tahoma" panose="020B0604030504040204" pitchFamily="34" charset="0"/>
              <a:ea typeface="Tahoma" panose="020B0604030504040204" pitchFamily="34" charset="0"/>
              <a:cs typeface="Tahoma" panose="020B0604030504040204" pitchFamily="34" charset="0"/>
            </a:rPr>
            <a:t>Relates to behavioural skills such as communication and self control</a:t>
          </a:r>
        </a:p>
        <a:p>
          <a:pPr marL="57150" lvl="1" indent="-57150" algn="l" defTabSz="488950">
            <a:lnSpc>
              <a:spcPct val="90000"/>
            </a:lnSpc>
            <a:spcBef>
              <a:spcPct val="0"/>
            </a:spcBef>
            <a:spcAft>
              <a:spcPct val="15000"/>
            </a:spcAft>
            <a:buChar char="•"/>
          </a:pPr>
          <a:r>
            <a:rPr lang="en-GB" sz="1100" kern="1200" dirty="0">
              <a:latin typeface="Tahoma" panose="020B0604030504040204" pitchFamily="34" charset="0"/>
              <a:ea typeface="Tahoma" panose="020B0604030504040204" pitchFamily="34" charset="0"/>
              <a:cs typeface="Tahoma" panose="020B0604030504040204" pitchFamily="34" charset="0"/>
            </a:rPr>
            <a:t>Considered a health condition</a:t>
          </a:r>
        </a:p>
        <a:p>
          <a:pPr marL="57150" lvl="1" indent="-57150" algn="l" defTabSz="488950">
            <a:lnSpc>
              <a:spcPct val="90000"/>
            </a:lnSpc>
            <a:spcBef>
              <a:spcPct val="0"/>
            </a:spcBef>
            <a:spcAft>
              <a:spcPct val="15000"/>
            </a:spcAft>
            <a:buChar char="•"/>
          </a:pPr>
          <a:r>
            <a:rPr lang="en-GB" sz="1100" kern="1200" dirty="0">
              <a:latin typeface="Tahoma" panose="020B0604030504040204" pitchFamily="34" charset="0"/>
              <a:ea typeface="Tahoma" panose="020B0604030504040204" pitchFamily="34" charset="0"/>
              <a:cs typeface="Tahoma" panose="020B0604030504040204" pitchFamily="34" charset="0"/>
            </a:rPr>
            <a:t>This group could be expanded to include intellectual difficulties</a:t>
          </a:r>
        </a:p>
      </dsp:txBody>
      <dsp:txXfrm>
        <a:off x="1563808" y="1297425"/>
        <a:ext cx="1376660" cy="2223106"/>
      </dsp:txXfrm>
    </dsp:sp>
    <dsp:sp modelId="{A847184A-F4F7-4680-8DE5-98C6AA044C42}">
      <dsp:nvSpPr>
        <dsp:cNvPr id="0" name=""/>
        <dsp:cNvSpPr/>
      </dsp:nvSpPr>
      <dsp:spPr>
        <a:xfrm>
          <a:off x="3135789" y="584956"/>
          <a:ext cx="1376660" cy="67781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kern="1200">
              <a:latin typeface="Tahoma" panose="020B0604030504040204" pitchFamily="34" charset="0"/>
              <a:ea typeface="Tahoma" panose="020B0604030504040204" pitchFamily="34" charset="0"/>
              <a:cs typeface="Tahoma" panose="020B0604030504040204" pitchFamily="34" charset="0"/>
            </a:rPr>
            <a:t>Mental health condition leading to [potentially]</a:t>
          </a:r>
          <a:endParaRPr lang="en-GB" sz="1000" kern="1200" dirty="0">
            <a:latin typeface="Tahoma" panose="020B0604030504040204" pitchFamily="34" charset="0"/>
            <a:ea typeface="Tahoma" panose="020B0604030504040204" pitchFamily="34" charset="0"/>
            <a:cs typeface="Tahoma" panose="020B0604030504040204" pitchFamily="34" charset="0"/>
          </a:endParaRPr>
        </a:p>
      </dsp:txBody>
      <dsp:txXfrm>
        <a:off x="3135789" y="584956"/>
        <a:ext cx="1376660" cy="677815"/>
      </dsp:txXfrm>
    </dsp:sp>
    <dsp:sp modelId="{87E7AE79-1044-45DA-B37A-8018F4D2E7C3}">
      <dsp:nvSpPr>
        <dsp:cNvPr id="0" name=""/>
        <dsp:cNvSpPr/>
      </dsp:nvSpPr>
      <dsp:spPr>
        <a:xfrm>
          <a:off x="3125299" y="1299366"/>
          <a:ext cx="1376660" cy="222310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GB" sz="1100" kern="1200" dirty="0">
              <a:latin typeface="Tahoma" panose="020B0604030504040204" pitchFamily="34" charset="0"/>
              <a:ea typeface="Tahoma" panose="020B0604030504040204" pitchFamily="34" charset="0"/>
              <a:cs typeface="Tahoma" panose="020B0604030504040204" pitchFamily="34" charset="0"/>
            </a:rPr>
            <a:t>Develops in response to a health condition</a:t>
          </a:r>
        </a:p>
        <a:p>
          <a:pPr marL="57150" lvl="1" indent="-57150" algn="l" defTabSz="488950">
            <a:lnSpc>
              <a:spcPct val="90000"/>
            </a:lnSpc>
            <a:spcBef>
              <a:spcPct val="0"/>
            </a:spcBef>
            <a:spcAft>
              <a:spcPct val="15000"/>
            </a:spcAft>
            <a:buChar char="•"/>
          </a:pPr>
          <a:r>
            <a:rPr lang="en-GB" sz="1100" kern="1200" dirty="0">
              <a:latin typeface="Tahoma" panose="020B0604030504040204" pitchFamily="34" charset="0"/>
              <a:ea typeface="Tahoma" panose="020B0604030504040204" pitchFamily="34" charset="0"/>
              <a:cs typeface="Tahoma" panose="020B0604030504040204" pitchFamily="34" charset="0"/>
            </a:rPr>
            <a:t>Could return to ‘neurotypical’ if health condition improves</a:t>
          </a:r>
        </a:p>
      </dsp:txBody>
      <dsp:txXfrm>
        <a:off x="3125299" y="1299366"/>
        <a:ext cx="1376660" cy="2223106"/>
      </dsp:txXfrm>
    </dsp:sp>
    <dsp:sp modelId="{FCD5863A-0D51-4CF3-BC71-C04AB6EDAAAB}">
      <dsp:nvSpPr>
        <dsp:cNvPr id="0" name=""/>
        <dsp:cNvSpPr/>
      </dsp:nvSpPr>
      <dsp:spPr>
        <a:xfrm>
          <a:off x="4676024" y="583433"/>
          <a:ext cx="1387315" cy="67016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Tahoma" panose="020B0604030504040204" pitchFamily="34" charset="0"/>
              <a:ea typeface="Tahoma" panose="020B0604030504040204" pitchFamily="34" charset="0"/>
              <a:cs typeface="Tahoma" panose="020B0604030504040204" pitchFamily="34" charset="0"/>
            </a:rPr>
            <a:t>Neurological illness or brain injury</a:t>
          </a:r>
        </a:p>
      </dsp:txBody>
      <dsp:txXfrm>
        <a:off x="4676024" y="583433"/>
        <a:ext cx="1387315" cy="670162"/>
      </dsp:txXfrm>
    </dsp:sp>
    <dsp:sp modelId="{F42EF7B5-20F8-40C6-860D-55EE6E17FC00}">
      <dsp:nvSpPr>
        <dsp:cNvPr id="0" name=""/>
        <dsp:cNvSpPr/>
      </dsp:nvSpPr>
      <dsp:spPr>
        <a:xfrm>
          <a:off x="4686679" y="1288493"/>
          <a:ext cx="1376660" cy="222310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GB" sz="1100" kern="1200" dirty="0">
              <a:latin typeface="Tahoma" panose="020B0604030504040204" pitchFamily="34" charset="0"/>
              <a:ea typeface="Tahoma" panose="020B0604030504040204" pitchFamily="34" charset="0"/>
              <a:cs typeface="Tahoma" panose="020B0604030504040204" pitchFamily="34" charset="0"/>
            </a:rPr>
            <a:t>Develops in response to a health condition</a:t>
          </a:r>
        </a:p>
        <a:p>
          <a:pPr marL="57150" lvl="1" indent="-57150" algn="l" defTabSz="488950">
            <a:lnSpc>
              <a:spcPct val="90000"/>
            </a:lnSpc>
            <a:spcBef>
              <a:spcPct val="0"/>
            </a:spcBef>
            <a:spcAft>
              <a:spcPct val="15000"/>
            </a:spcAft>
            <a:buChar char="•"/>
          </a:pPr>
          <a:r>
            <a:rPr lang="en-GB" sz="1100" kern="1200" dirty="0">
              <a:latin typeface="Tahoma" panose="020B0604030504040204" pitchFamily="34" charset="0"/>
              <a:ea typeface="Tahoma" panose="020B0604030504040204" pitchFamily="34" charset="0"/>
              <a:cs typeface="Tahoma" panose="020B0604030504040204" pitchFamily="34" charset="0"/>
            </a:rPr>
            <a:t>Potentially resolves as injury heals or worsens as health deteriorates</a:t>
          </a:r>
        </a:p>
      </dsp:txBody>
      <dsp:txXfrm>
        <a:off x="4686679" y="1288493"/>
        <a:ext cx="1376660" cy="222310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6823923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eniuswithin.co.uk/about-us/products-and-services/adjustments-for-yo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businessdisabilityforum.org.uk/knowledge-hub/resources/how-to-commission-services-for-supporting-neurodiversity-at-work/#:~:text=How%20to%20commission%20services%20for%20supporting%20neurodiversity%20at,been%20done%20to%20assess%20financial%20and%20governance%20standards%3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Pop your own name in, obvs!</a:t>
            </a:r>
            <a:endParaRPr dirty="0"/>
          </a:p>
        </p:txBody>
      </p:sp>
    </p:spTree>
    <p:extLst>
      <p:ext uri="{BB962C8B-B14F-4D97-AF65-F5344CB8AC3E}">
        <p14:creationId xmlns:p14="http://schemas.microsoft.com/office/powerpoint/2010/main" val="1237606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We need to realise there is a changing picture and an emerging landscape for diagnosis, and in HR, we need to worry less about labels and more about performance</a:t>
            </a:r>
          </a:p>
          <a:p>
            <a:pPr marL="0" lvl="0" indent="0" algn="l" rtl="0">
              <a:spcBef>
                <a:spcPts val="0"/>
              </a:spcBef>
              <a:spcAft>
                <a:spcPts val="0"/>
              </a:spcAft>
              <a:buNone/>
            </a:pPr>
            <a:r>
              <a:rPr lang="en-GB" sz="1800" b="1" dirty="0">
                <a:solidFill>
                  <a:srgbClr val="6E3394"/>
                </a:solidFill>
                <a:effectLst/>
                <a:latin typeface="Calibri" panose="020F0502020204030204" pitchFamily="34" charset="0"/>
                <a:ea typeface="Times New Roman" panose="02020603050405020304" pitchFamily="18" charset="0"/>
              </a:rPr>
              <a:t>Current terminology reminder </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en-GB" sz="1800" dirty="0">
                <a:solidFill>
                  <a:srgbClr val="6E3394"/>
                </a:solidFill>
                <a:effectLst/>
                <a:latin typeface="Calibri" panose="020F0502020204030204" pitchFamily="34" charset="0"/>
                <a:ea typeface="Times New Roman" panose="02020603050405020304" pitchFamily="18" charset="0"/>
              </a:rPr>
              <a:t>Neurodiversity -whole species, not property of sub group; normal for humans to have diversity in neurocognitive profiles</a:t>
            </a:r>
            <a:endParaRPr lang="en-GB" sz="1800" dirty="0">
              <a:solidFill>
                <a:srgbClr val="6E3394"/>
              </a:solidFill>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en-GB" sz="1800" dirty="0">
                <a:solidFill>
                  <a:srgbClr val="6E3394"/>
                </a:solidFill>
                <a:effectLst/>
                <a:latin typeface="Calibri" panose="020F0502020204030204" pitchFamily="34" charset="0"/>
                <a:ea typeface="Times New Roman" panose="02020603050405020304" pitchFamily="18" charset="0"/>
              </a:rPr>
              <a:t>Neurominority is replacing </a:t>
            </a:r>
            <a:r>
              <a:rPr lang="en-GB" sz="1800" dirty="0" err="1">
                <a:solidFill>
                  <a:srgbClr val="6E3394"/>
                </a:solidFill>
                <a:effectLst/>
                <a:latin typeface="Calibri" panose="020F0502020204030204" pitchFamily="34" charset="0"/>
                <a:ea typeface="Times New Roman" panose="02020603050405020304" pitchFamily="18" charset="0"/>
              </a:rPr>
              <a:t>SpLD</a:t>
            </a:r>
            <a:r>
              <a:rPr lang="en-GB" sz="1800" dirty="0">
                <a:solidFill>
                  <a:srgbClr val="6E3394"/>
                </a:solidFill>
                <a:effectLst/>
                <a:latin typeface="Calibri" panose="020F0502020204030204" pitchFamily="34" charset="0"/>
                <a:ea typeface="Times New Roman" panose="02020603050405020304" pitchFamily="18" charset="0"/>
              </a:rPr>
              <a:t> and neurodevelopmental disorders -the subgroup with atypical neurocognitive profiles, including mental health, intellectual disabilities, acquired brain injuries and chronic neurological conditions -normally occurring </a:t>
            </a:r>
            <a:endParaRPr lang="en-GB" sz="1800" dirty="0">
              <a:solidFill>
                <a:srgbClr val="6E3394"/>
              </a:solidFill>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en-GB" sz="1800" dirty="0">
                <a:solidFill>
                  <a:srgbClr val="6E3394"/>
                </a:solidFill>
                <a:effectLst/>
                <a:latin typeface="Calibri" panose="020F0502020204030204" pitchFamily="34" charset="0"/>
                <a:ea typeface="Times New Roman" panose="02020603050405020304" pitchFamily="18" charset="0"/>
              </a:rPr>
              <a:t>Intellectual/learning disabilities - ‘developmentally younger than their peers’ -NOT ‘has the capacity of an 8 year old’.</a:t>
            </a:r>
            <a:endParaRPr lang="en-GB" sz="1800" dirty="0">
              <a:solidFill>
                <a:srgbClr val="6E3394"/>
              </a:solidFill>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en-GB" sz="1800" dirty="0">
                <a:solidFill>
                  <a:srgbClr val="6E3394"/>
                </a:solidFill>
                <a:effectLst/>
                <a:latin typeface="Calibri" panose="020F0502020204030204" pitchFamily="34" charset="0"/>
                <a:ea typeface="Times New Roman" panose="02020603050405020304" pitchFamily="18" charset="0"/>
              </a:rPr>
              <a:t>Neurodiverse / neurodivergent -use interchangeably for now; can also put both with a slash as both still valid (neurodiversity at individual level) OR ‘specialist thinker’</a:t>
            </a:r>
            <a:endParaRPr lang="en-GB" sz="1800" dirty="0">
              <a:solidFill>
                <a:srgbClr val="6E3394"/>
              </a:solidFill>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en-GB" sz="1800" dirty="0">
                <a:solidFill>
                  <a:srgbClr val="6E3394"/>
                </a:solidFill>
                <a:effectLst/>
                <a:latin typeface="Calibri" panose="020F0502020204030204" pitchFamily="34" charset="0"/>
                <a:ea typeface="Times New Roman" panose="02020603050405020304" pitchFamily="18" charset="0"/>
              </a:rPr>
              <a:t>No person first language, in line with social not medical model -disabled people not people with disabilities. Autists not people with autism -identity, it is not something I have it is who I am</a:t>
            </a:r>
            <a:endParaRPr lang="en-GB" sz="1800" dirty="0">
              <a:solidFill>
                <a:srgbClr val="6E3394"/>
              </a:solidFill>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en-GB" sz="1800" dirty="0">
                <a:solidFill>
                  <a:srgbClr val="6E3394"/>
                </a:solidFill>
                <a:effectLst/>
                <a:latin typeface="Calibri" panose="020F0502020204030204" pitchFamily="34" charset="0"/>
                <a:ea typeface="Times New Roman" panose="02020603050405020304" pitchFamily="18" charset="0"/>
              </a:rPr>
              <a:t>Low functioning / high functioning -do not use. Connotations about contributions and value -who are we to say how someone functions on the inside. Separates autism from intellectual disabilities. See Thomas Clements The Autistic Brothers book.</a:t>
            </a:r>
            <a:endParaRPr lang="en-GB" sz="1800" dirty="0">
              <a:solidFill>
                <a:srgbClr val="6E3394"/>
              </a:solidFill>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en-GB" sz="1800" dirty="0">
                <a:solidFill>
                  <a:srgbClr val="6E3394"/>
                </a:solidFill>
                <a:effectLst/>
                <a:latin typeface="Calibri" panose="020F0502020204030204" pitchFamily="34" charset="0"/>
                <a:ea typeface="Times New Roman" panose="02020603050405020304" pitchFamily="18" charset="0"/>
              </a:rPr>
              <a:t>Ablism -discrimination against disabled people </a:t>
            </a:r>
            <a:endParaRPr lang="en-GB" sz="1800" dirty="0">
              <a:solidFill>
                <a:srgbClr val="6E3394"/>
              </a:solidFill>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en-GB" sz="1800" dirty="0">
                <a:solidFill>
                  <a:srgbClr val="6E3394"/>
                </a:solidFill>
                <a:effectLst/>
                <a:latin typeface="Calibri" panose="020F0502020204030204" pitchFamily="34" charset="0"/>
                <a:ea typeface="Times New Roman" panose="02020603050405020304" pitchFamily="18" charset="0"/>
              </a:rPr>
              <a:t>Use Cooccurrence NOT comorbidity (medical practitioners)</a:t>
            </a:r>
            <a:endParaRPr lang="en-GB" sz="1800" dirty="0">
              <a:solidFill>
                <a:srgbClr val="6E3394"/>
              </a:solidFill>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546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These are the years that various countries had their first disability rights legislation implemented</a:t>
            </a:r>
          </a:p>
          <a:p>
            <a:pPr marL="0" lvl="0" indent="0" algn="l" rtl="0">
              <a:spcBef>
                <a:spcPts val="0"/>
              </a:spcBef>
              <a:spcAft>
                <a:spcPts val="0"/>
              </a:spcAft>
              <a:buNone/>
            </a:pPr>
            <a:r>
              <a:rPr lang="en-GB" dirty="0"/>
              <a:t>Discuss the difference between individual level adjustments and universal design</a:t>
            </a:r>
            <a:endParaRPr dirty="0"/>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8092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73958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The prevalence rates of Neurodiversity in prisons and unemployment indicate that exclusion is where we still are – disability employment gap remains at 30% (82% employment for abled 52% for disabled)</a:t>
            </a:r>
          </a:p>
          <a:p>
            <a:pPr marL="0" lvl="0" indent="0" algn="l" rtl="0">
              <a:lnSpc>
                <a:spcPct val="100000"/>
              </a:lnSpc>
              <a:spcBef>
                <a:spcPts val="0"/>
              </a:spcBef>
              <a:spcAft>
                <a:spcPts val="0"/>
              </a:spcAft>
              <a:buSzPts val="1100"/>
              <a:buNone/>
            </a:pPr>
            <a:r>
              <a:rPr lang="en-GB" dirty="0"/>
              <a:t>Compliance is where we respond to individuals in need because we have do. One at a time, disability adjustments, individual level</a:t>
            </a:r>
          </a:p>
          <a:p>
            <a:pPr marL="0" lvl="0" indent="0" algn="l" rtl="0">
              <a:lnSpc>
                <a:spcPct val="100000"/>
              </a:lnSpc>
              <a:spcBef>
                <a:spcPts val="0"/>
              </a:spcBef>
              <a:spcAft>
                <a:spcPts val="0"/>
              </a:spcAft>
              <a:buSzPts val="1100"/>
              <a:buNone/>
            </a:pPr>
            <a:r>
              <a:rPr lang="en-GB" dirty="0"/>
              <a:t>Deliberate is tokenistic target recruitment (like autism technologists) – group level</a:t>
            </a:r>
          </a:p>
          <a:p>
            <a:pPr marL="0" lvl="0" indent="0" algn="l" rtl="0">
              <a:lnSpc>
                <a:spcPct val="100000"/>
              </a:lnSpc>
              <a:spcBef>
                <a:spcPts val="0"/>
              </a:spcBef>
              <a:spcAft>
                <a:spcPts val="0"/>
              </a:spcAft>
              <a:buSzPts val="1100"/>
              <a:buNone/>
            </a:pPr>
            <a:r>
              <a:rPr lang="en-GB" dirty="0"/>
              <a:t>Systemic is where inclusion activities are the norm – Universal Design – organizational culture level</a:t>
            </a:r>
            <a:endParaRPr dirty="0"/>
          </a:p>
        </p:txBody>
      </p:sp>
    </p:spTree>
    <p:extLst>
      <p:ext uri="{BB962C8B-B14F-4D97-AF65-F5344CB8AC3E}">
        <p14:creationId xmlns:p14="http://schemas.microsoft.com/office/powerpoint/2010/main" val="3615286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EXCLUSION: 28% </a:t>
            </a:r>
            <a:r>
              <a:rPr lang="es" sz="1100" b="1" i="0" u="none" strike="noStrike" cap="none" dirty="0">
                <a:solidFill>
                  <a:srgbClr val="FFFFFF"/>
                </a:solidFill>
                <a:latin typeface="Poppins"/>
                <a:ea typeface="Poppins"/>
                <a:cs typeface="Poppins"/>
                <a:sym typeface="Poppins"/>
              </a:rPr>
              <a:t>of long term unemployed people are dyslexic (10% general population)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 sz="1100" b="1" i="0" u="none" strike="noStrike" cap="none" dirty="0">
                <a:solidFill>
                  <a:srgbClr val="FFFFFF"/>
                </a:solidFill>
                <a:latin typeface="Poppins"/>
                <a:ea typeface="Poppins"/>
                <a:cs typeface="Poppins"/>
                <a:sym typeface="Poppins"/>
              </a:rPr>
              <a:t>10-15% autistic pe</a:t>
            </a:r>
            <a:r>
              <a:rPr lang="en-GB" sz="1100" b="1" i="0" u="none" strike="noStrike" cap="none" dirty="0">
                <a:solidFill>
                  <a:srgbClr val="FFFFFF"/>
                </a:solidFill>
                <a:latin typeface="Poppins"/>
                <a:ea typeface="Poppins"/>
                <a:cs typeface="Poppins"/>
                <a:sym typeface="Poppins"/>
              </a:rPr>
              <a:t>o</a:t>
            </a:r>
            <a:r>
              <a:rPr lang="es" sz="1100" b="1" i="0" u="none" strike="noStrike" cap="none" dirty="0">
                <a:solidFill>
                  <a:srgbClr val="FFFFFF"/>
                </a:solidFill>
                <a:latin typeface="Poppins"/>
                <a:ea typeface="Poppins"/>
                <a:cs typeface="Poppins"/>
                <a:sym typeface="Poppins"/>
              </a:rPr>
              <a:t>ple have a job. (1% </a:t>
            </a:r>
            <a:r>
              <a:rPr lang="en-GB" sz="1100" b="1" i="0" u="none" strike="noStrike" cap="none" dirty="0">
                <a:solidFill>
                  <a:srgbClr val="FFFFFF"/>
                </a:solidFill>
                <a:latin typeface="Poppins"/>
                <a:ea typeface="Poppins"/>
                <a:cs typeface="Poppins"/>
                <a:sym typeface="Poppins"/>
              </a:rPr>
              <a:t>general population)</a:t>
            </a:r>
            <a:endParaRPr lang="es" sz="1100" b="1" i="0" u="none" strike="noStrike" cap="none" dirty="0">
              <a:solidFill>
                <a:srgbClr val="FFFFFF"/>
              </a:solidFill>
              <a:latin typeface="Poppins"/>
              <a:ea typeface="Poppins"/>
              <a:cs typeface="Poppins"/>
              <a:sym typeface="Poppins"/>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764786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EXCLUSION:</a:t>
            </a:r>
          </a:p>
          <a:p>
            <a:pPr marL="0" lvl="0" indent="0" algn="l" rtl="0">
              <a:lnSpc>
                <a:spcPct val="100000"/>
              </a:lnSpc>
              <a:spcBef>
                <a:spcPts val="0"/>
              </a:spcBef>
              <a:spcAft>
                <a:spcPts val="0"/>
              </a:spcAft>
              <a:buSzPts val="1100"/>
              <a:buNone/>
            </a:pPr>
            <a:r>
              <a:rPr lang="en-GB" dirty="0"/>
              <a:t>25% </a:t>
            </a:r>
            <a:r>
              <a:rPr lang="es" sz="1100" b="1" i="0" u="none" strike="noStrike" cap="none" dirty="0">
                <a:solidFill>
                  <a:srgbClr val="FFFFFF"/>
                </a:solidFill>
                <a:latin typeface="Poppins"/>
                <a:ea typeface="Poppins"/>
                <a:cs typeface="Poppins"/>
                <a:sym typeface="Poppins"/>
              </a:rPr>
              <a:t>of prisoners have ADHD </a:t>
            </a:r>
            <a:r>
              <a:rPr lang="en-GB" sz="1100" b="1" i="0" u="none" strike="noStrike" cap="none" dirty="0">
                <a:solidFill>
                  <a:srgbClr val="FFFFFF"/>
                </a:solidFill>
                <a:latin typeface="Poppins"/>
                <a:ea typeface="Poppins"/>
                <a:cs typeface="Poppins"/>
                <a:sym typeface="Poppins"/>
              </a:rPr>
              <a:t>compared to 3-5% in general population</a:t>
            </a:r>
            <a:endParaRPr dirty="0"/>
          </a:p>
        </p:txBody>
      </p:sp>
    </p:spTree>
    <p:extLst>
      <p:ext uri="{BB962C8B-B14F-4D97-AF65-F5344CB8AC3E}">
        <p14:creationId xmlns:p14="http://schemas.microsoft.com/office/powerpoint/2010/main" val="3505746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Exclusion vs Compliance</a:t>
            </a:r>
          </a:p>
          <a:p>
            <a:r>
              <a:rPr lang="en-GB" dirty="0"/>
              <a:t>You could use an example: </a:t>
            </a:r>
          </a:p>
          <a:p>
            <a:r>
              <a:rPr lang="en-GB" dirty="0"/>
              <a:t>A social worker in a drug rehabilitation project told her manager that she had been assessed as dyslexic. He removed her responsibility for writing reports for the head of Department to help her. She was quite capable of writing reports she just needed to plan carefully and work in a quite area of the office. </a:t>
            </a:r>
          </a:p>
          <a:p>
            <a:r>
              <a:rPr lang="en-GB" dirty="0"/>
              <a:t>A colleague sitting next to a man using Dragon software told him he would never learn to spell if he carried on cheating. He didn’t need to learn how to spell the software did that for him and he wasn’t cheating anymore than someone using a walking aid who had MS would be cheating. </a:t>
            </a:r>
          </a:p>
          <a:p>
            <a:r>
              <a:rPr lang="en-GB" dirty="0"/>
              <a:t>An autistic employee asked to be seated in the corner of the office to be able to reduce the impact of noise, smells and temperature changes from his seat near the coffee station by a stairwell. He was told if he was allowed to move, everyone would ask to move. </a:t>
            </a:r>
          </a:p>
          <a:p>
            <a:endParaRPr lang="en-GB" dirty="0"/>
          </a:p>
        </p:txBody>
      </p:sp>
    </p:spTree>
    <p:extLst>
      <p:ext uri="{BB962C8B-B14F-4D97-AF65-F5344CB8AC3E}">
        <p14:creationId xmlns:p14="http://schemas.microsoft.com/office/powerpoint/2010/main" val="3387867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Shape 554"/>
          <p:cNvSpPr>
            <a:spLocks noGrp="1" noRot="1" noChangeAspect="1"/>
          </p:cNvSpPr>
          <p:nvPr>
            <p:ph type="sldImg"/>
          </p:nvPr>
        </p:nvSpPr>
        <p:spPr>
          <a:xfrm>
            <a:off x="381000" y="685800"/>
            <a:ext cx="6096000" cy="3429000"/>
          </a:xfrm>
          <a:prstGeom prst="rect">
            <a:avLst/>
          </a:prstGeom>
        </p:spPr>
        <p:txBody>
          <a:bodyPr/>
          <a:lstStyle/>
          <a:p>
            <a:endParaRPr/>
          </a:p>
        </p:txBody>
      </p:sp>
      <p:sp>
        <p:nvSpPr>
          <p:cNvPr id="555" name="Shape 555"/>
          <p:cNvSpPr>
            <a:spLocks noGrp="1"/>
          </p:cNvSpPr>
          <p:nvPr>
            <p:ph type="body" sz="quarter" idx="1"/>
          </p:nvPr>
        </p:nvSpPr>
        <p:spPr>
          <a:prstGeom prst="rect">
            <a:avLst/>
          </a:prstGeom>
        </p:spPr>
        <p:txBody>
          <a:bodyPr/>
          <a:lstStyle/>
          <a:p>
            <a:pPr marL="457200" indent="-298450">
              <a:buClr>
                <a:srgbClr val="000000"/>
              </a:buClr>
              <a:buSzPts val="1100"/>
              <a:buFont typeface="Arial"/>
              <a:buChar char="●"/>
              <a:defRPr sz="1100"/>
            </a:pPr>
            <a:r>
              <a:t>Exclusion vs compliance</a:t>
            </a:r>
          </a:p>
          <a:p>
            <a:pPr marL="457200" indent="-298450">
              <a:buClr>
                <a:srgbClr val="000000"/>
              </a:buClr>
              <a:buSzPts val="1100"/>
              <a:buFont typeface="Arial"/>
              <a:buChar char="●"/>
              <a:defRPr sz="1100"/>
            </a:pPr>
            <a:r>
              <a:t>If you give everyone the same adjustment - box to stand on, then some people just wont be able to see over the fence.</a:t>
            </a:r>
          </a:p>
          <a:p>
            <a:pPr marL="457200" indent="-298450">
              <a:buClr>
                <a:srgbClr val="000000"/>
              </a:buClr>
              <a:buSzPts val="1100"/>
              <a:buFont typeface="Arial"/>
              <a:buChar char="●"/>
              <a:defRPr sz="1100"/>
            </a:pPr>
            <a:r>
              <a:t>If you give some people an individual adjustment – a taller box, some people will see over the fence.  - compliance</a:t>
            </a:r>
          </a:p>
          <a:p>
            <a:pPr marL="457200" indent="-298450">
              <a:buClr>
                <a:srgbClr val="000000"/>
              </a:buClr>
              <a:buSzPts val="1100"/>
              <a:buFont typeface="Arial"/>
              <a:buChar char="●"/>
              <a:defRPr sz="1100"/>
            </a:pPr>
            <a:r>
              <a:t>But if you change the fence, every one will be able to see through, without individual adjustments (Systemic Inclusion – this is where we are aiming but it is not where we are yet!)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Adjustments happen at the individual level. They represent compliance with the law.</a:t>
            </a: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r>
              <a:rPr lang="en-GB" dirty="0"/>
              <a:t>They are supportive changes that we can make to an individual’s work flow or environment.</a:t>
            </a: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r>
              <a:rPr lang="en-GB" dirty="0"/>
              <a:t>Research carried out by Dr Nancy Doyle Genius Within's CEO in using a cohort of over 500 participants recorded that these are the adjustments that support neurodiverse employees most : Which ones do you think were most effective as judged by the participants ? </a:t>
            </a: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r>
              <a:rPr lang="en-GB" dirty="0"/>
              <a:t>Executive Functions coaching, Environmental Flexibility and Supervisor Input were the ones that made most difference. </a:t>
            </a:r>
          </a:p>
          <a:p>
            <a:pPr marL="0" lvl="0" indent="0" algn="l" rtl="0">
              <a:lnSpc>
                <a:spcPct val="100000"/>
              </a:lnSpc>
              <a:spcBef>
                <a:spcPts val="0"/>
              </a:spcBef>
              <a:spcAft>
                <a:spcPts val="0"/>
              </a:spcAft>
              <a:buSzPts val="1100"/>
              <a:buNone/>
            </a:pPr>
            <a:r>
              <a:rPr lang="en-GB" dirty="0"/>
              <a:t>Describe what these may be provided /implement/ put in place. </a:t>
            </a:r>
            <a:endParaRPr dirty="0"/>
          </a:p>
        </p:txBody>
      </p:sp>
    </p:spTree>
    <p:extLst>
      <p:ext uri="{BB962C8B-B14F-4D97-AF65-F5344CB8AC3E}">
        <p14:creationId xmlns:p14="http://schemas.microsoft.com/office/powerpoint/2010/main" val="264777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t>Do adjustments work?</a:t>
            </a:r>
          </a:p>
          <a:p>
            <a:pPr marL="0" lvl="0" indent="0" algn="l" rtl="0">
              <a:lnSpc>
                <a:spcPct val="115000"/>
              </a:lnSpc>
              <a:spcBef>
                <a:spcPts val="0"/>
              </a:spcBef>
              <a:spcAft>
                <a:spcPts val="0"/>
              </a:spcAft>
              <a:buClr>
                <a:schemeClr val="dk1"/>
              </a:buClr>
              <a:buSzPts val="1100"/>
              <a:buFont typeface="Arial"/>
              <a:buNone/>
            </a:pPr>
            <a:endParaRPr lang="en-GB" dirty="0"/>
          </a:p>
          <a:p>
            <a:pPr marL="0" lvl="0" indent="0" algn="l" rtl="0">
              <a:lnSpc>
                <a:spcPct val="115000"/>
              </a:lnSpc>
              <a:spcBef>
                <a:spcPts val="0"/>
              </a:spcBef>
              <a:spcAft>
                <a:spcPts val="0"/>
              </a:spcAft>
              <a:buClr>
                <a:schemeClr val="dk1"/>
              </a:buClr>
              <a:buSzPts val="1100"/>
              <a:buFont typeface="Arial"/>
              <a:buNone/>
            </a:pPr>
            <a:r>
              <a:rPr lang="en-GB" dirty="0"/>
              <a:t>Investing time to listen, support, offer reasonable adjustments or coaching for example can make enormous differences. </a:t>
            </a:r>
          </a:p>
          <a:p>
            <a:pPr marL="0" lvl="0" indent="0" algn="l" rtl="0">
              <a:lnSpc>
                <a:spcPct val="115000"/>
              </a:lnSpc>
              <a:spcBef>
                <a:spcPts val="0"/>
              </a:spcBef>
              <a:spcAft>
                <a:spcPts val="0"/>
              </a:spcAft>
              <a:buClr>
                <a:schemeClr val="dk1"/>
              </a:buClr>
              <a:buSzPts val="1100"/>
              <a:buFont typeface="Arial"/>
              <a:buNone/>
            </a:pPr>
            <a:r>
              <a:rPr lang="en-GB" dirty="0"/>
              <a:t>Coaching statistics from Genius Within over the past 9 years have continually shown these improvements, and been published following peer review.</a:t>
            </a:r>
            <a:endParaRPr dirty="0"/>
          </a:p>
        </p:txBody>
      </p:sp>
    </p:spTree>
    <p:extLst>
      <p:ext uri="{BB962C8B-B14F-4D97-AF65-F5344CB8AC3E}">
        <p14:creationId xmlns:p14="http://schemas.microsoft.com/office/powerpoint/2010/main" val="3409019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dirty="0"/>
          </a:p>
        </p:txBody>
      </p:sp>
    </p:spTree>
    <p:extLst>
      <p:ext uri="{BB962C8B-B14F-4D97-AF65-F5344CB8AC3E}">
        <p14:creationId xmlns:p14="http://schemas.microsoft.com/office/powerpoint/2010/main" val="1447856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6ea79a9e71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6ea79a9e71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t>Deliberate inclusion programs?</a:t>
            </a:r>
          </a:p>
          <a:p>
            <a:pPr marL="0" lvl="0" indent="0" algn="l" rtl="0">
              <a:lnSpc>
                <a:spcPct val="115000"/>
              </a:lnSpc>
              <a:spcBef>
                <a:spcPts val="0"/>
              </a:spcBef>
              <a:spcAft>
                <a:spcPts val="0"/>
              </a:spcAft>
              <a:buClr>
                <a:schemeClr val="dk1"/>
              </a:buClr>
              <a:buSzPts val="1100"/>
              <a:buFont typeface="Arial"/>
              <a:buNone/>
            </a:pPr>
            <a:r>
              <a:rPr lang="en-GB" dirty="0"/>
              <a:t>Discuss tokenism and how the white, male, well-resourced techie has become synonymous with neurodiversity. It’s like hiring only 1 ethnic profile and calling yourself racially diverse.</a:t>
            </a:r>
            <a:endParaRPr dirty="0"/>
          </a:p>
        </p:txBody>
      </p:sp>
    </p:spTree>
    <p:extLst>
      <p:ext uri="{BB962C8B-B14F-4D97-AF65-F5344CB8AC3E}">
        <p14:creationId xmlns:p14="http://schemas.microsoft.com/office/powerpoint/2010/main" val="1061068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How can you understand what reasonable adjustments might work well for you?</a:t>
            </a:r>
          </a:p>
          <a:p>
            <a:r>
              <a:rPr lang="en-GB" dirty="0"/>
              <a:t>Genius Screener Link is here: </a:t>
            </a:r>
            <a:r>
              <a:rPr lang="en-GB" dirty="0">
                <a:hlinkClick r:id="rId3"/>
              </a:rPr>
              <a:t>Genius Screener - Genius Within</a:t>
            </a:r>
            <a:endParaRPr lang="en-GB" dirty="0"/>
          </a:p>
          <a:p>
            <a:r>
              <a:rPr lang="en-GB" dirty="0"/>
              <a:t>You are welcome to send out before or after a session</a:t>
            </a:r>
          </a:p>
        </p:txBody>
      </p:sp>
    </p:spTree>
    <p:extLst>
      <p:ext uri="{BB962C8B-B14F-4D97-AF65-F5344CB8AC3E}">
        <p14:creationId xmlns:p14="http://schemas.microsoft.com/office/powerpoint/2010/main" val="2560331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[For inclusion in ND awareness]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What is next for you …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To be universally inclusive, we take a global approach to help organisations make the shift from ‘awareness to action’.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We offer the benefit of multidisciplinary expertise combined with lived experience, enabling organisations to ethically and effectively </a:t>
            </a:r>
            <a:r>
              <a:rPr lang="en-US" sz="1100" dirty="0">
                <a:solidFill>
                  <a:schemeClr val="accent1"/>
                </a:solidFill>
                <a:latin typeface="Poppins" panose="020B0604020202020204" charset="0"/>
                <a:cs typeface="Poppins" panose="020B0604020202020204" charset="0"/>
                <a:sym typeface="Poppins ExtraBold"/>
              </a:rPr>
              <a:t>e</a:t>
            </a:r>
            <a:r>
              <a:rPr lang="en-US" sz="1100" dirty="0">
                <a:solidFill>
                  <a:schemeClr val="accent1"/>
                </a:solidFill>
                <a:latin typeface="Poppins" panose="020B0604020202020204" charset="0"/>
                <a:ea typeface="Poppins ExtraBold"/>
                <a:cs typeface="Poppins" panose="020B0604020202020204" charset="0"/>
                <a:sym typeface="Poppins ExtraBold"/>
              </a:rPr>
              <a:t>volve your business processes.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chemeClr val="accent1"/>
              </a:solidFill>
              <a:latin typeface="Poppins" panose="020B0604020202020204" charset="0"/>
              <a:ea typeface="Poppins ExtraBold"/>
              <a:cs typeface="Poppins" panose="020B0604020202020204" charset="0"/>
              <a:sym typeface="Poppins ExtraBold"/>
            </a:endParaRPr>
          </a:p>
          <a:p>
            <a:pPr marL="158750" indent="0">
              <a:buNone/>
            </a:pPr>
            <a:endParaRPr lang="en-GB" dirty="0"/>
          </a:p>
        </p:txBody>
      </p:sp>
    </p:spTree>
    <p:extLst>
      <p:ext uri="{BB962C8B-B14F-4D97-AF65-F5344CB8AC3E}">
        <p14:creationId xmlns:p14="http://schemas.microsoft.com/office/powerpoint/2010/main" val="348605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6" name="Google Shape;31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6075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This image is draw from a full article that Nancy wrote for the Business Disability Forum along with ACAS</a:t>
            </a:r>
          </a:p>
          <a:p>
            <a:r>
              <a:rPr lang="en-GB" dirty="0"/>
              <a:t>You can find the full article here, </a:t>
            </a:r>
            <a:r>
              <a:rPr lang="en-US" dirty="0">
                <a:hlinkClick r:id="rId3"/>
              </a:rPr>
              <a:t>How to commission services for supporting neurodiversity at work - Business Disability Forum</a:t>
            </a:r>
            <a:endParaRPr lang="en-US" dirty="0"/>
          </a:p>
          <a:p>
            <a:r>
              <a:rPr lang="en-US" dirty="0"/>
              <a:t>You are welcome to share this link</a:t>
            </a:r>
          </a:p>
          <a:p>
            <a:endParaRPr lang="en-GB" dirty="0"/>
          </a:p>
        </p:txBody>
      </p:sp>
    </p:spTree>
    <p:extLst>
      <p:ext uri="{BB962C8B-B14F-4D97-AF65-F5344CB8AC3E}">
        <p14:creationId xmlns:p14="http://schemas.microsoft.com/office/powerpoint/2010/main" val="1661490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6ecfdd250e_1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6ecfdd250e_1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Creating standard access to adjustments is essential for systemic inclusion – Next Level rather than only when there is a problem. When commissioning services remember to check:</a:t>
            </a:r>
          </a:p>
          <a:p>
            <a:pPr marL="228600" lvl="0" indent="-228600" algn="l" rtl="0">
              <a:spcBef>
                <a:spcPts val="0"/>
              </a:spcBef>
              <a:spcAft>
                <a:spcPts val="0"/>
              </a:spcAft>
              <a:buAutoNum type="arabicPeriod"/>
            </a:pPr>
            <a:r>
              <a:rPr lang="en-GB" dirty="0"/>
              <a:t>Credentials and professional expertise</a:t>
            </a:r>
          </a:p>
          <a:p>
            <a:pPr marL="228600" lvl="0" indent="-228600" algn="l" rtl="0">
              <a:spcBef>
                <a:spcPts val="0"/>
              </a:spcBef>
              <a:spcAft>
                <a:spcPts val="0"/>
              </a:spcAft>
              <a:buAutoNum type="arabicPeriod"/>
            </a:pPr>
            <a:r>
              <a:rPr lang="en-GB" dirty="0"/>
              <a:t>Evidence-based practitioners using feedback and evaluation to confirm the effectiveness of the work</a:t>
            </a:r>
          </a:p>
          <a:p>
            <a:pPr marL="228600" lvl="0" indent="-228600" algn="l" rtl="0">
              <a:spcBef>
                <a:spcPts val="0"/>
              </a:spcBef>
              <a:spcAft>
                <a:spcPts val="0"/>
              </a:spcAft>
              <a:buAutoNum type="arabicPeriod"/>
            </a:pPr>
            <a:r>
              <a:rPr lang="en-GB" dirty="0"/>
              <a:t>Insurance and financial due diligence</a:t>
            </a:r>
          </a:p>
          <a:p>
            <a:pPr marL="228600" lvl="0" indent="-228600" algn="l" rtl="0">
              <a:spcBef>
                <a:spcPts val="0"/>
              </a:spcBef>
              <a:spcAft>
                <a:spcPts val="0"/>
              </a:spcAft>
              <a:buAutoNum type="arabicPeriod"/>
            </a:pPr>
            <a:r>
              <a:rPr lang="en-GB" dirty="0"/>
              <a:t>Regulation and </a:t>
            </a:r>
            <a:r>
              <a:rPr lang="en-GB"/>
              <a:t>complaints process</a:t>
            </a:r>
            <a:endParaRPr dirty="0"/>
          </a:p>
        </p:txBody>
      </p:sp>
    </p:spTree>
    <p:extLst>
      <p:ext uri="{BB962C8B-B14F-4D97-AF65-F5344CB8AC3E}">
        <p14:creationId xmlns:p14="http://schemas.microsoft.com/office/powerpoint/2010/main" val="3454231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19593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b="0" i="0" u="none" strike="noStrike" kern="1200" cap="none" dirty="0">
                <a:solidFill>
                  <a:schemeClr val="tx1"/>
                </a:solidFill>
                <a:effectLst/>
                <a:latin typeface="Arial"/>
                <a:ea typeface="Arial"/>
                <a:cs typeface="Arial"/>
                <a:sym typeface="Arial"/>
              </a:rPr>
              <a:t>We usually consider these conditions under the banner of neurodiversity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b="0" i="0" u="none" strike="noStrike" kern="1200" cap="none" dirty="0">
                <a:solidFill>
                  <a:schemeClr val="tx1"/>
                </a:solidFill>
                <a:effectLst/>
                <a:latin typeface="Arial"/>
                <a:ea typeface="Arial"/>
                <a:cs typeface="Arial"/>
                <a:sym typeface="Arial"/>
              </a:rPr>
              <a:t>But Judy Singer, the originator of the term, meant it to be related to all humans, the natural neurocognitive variation in the human species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b="0" i="0" u="none" strike="noStrike" kern="1200" cap="none" dirty="0">
                <a:solidFill>
                  <a:schemeClr val="tx1"/>
                </a:solidFill>
                <a:effectLst/>
                <a:latin typeface="Arial"/>
                <a:ea typeface="Arial"/>
                <a:cs typeface="Arial"/>
                <a:sym typeface="Arial"/>
              </a:rPr>
              <a:t>Discuss different labels – neurodiverse, neurodivergent, neurominority, SpLD, neurodevelopmental disorders, hidden disability</a:t>
            </a:r>
          </a:p>
          <a:p>
            <a:endParaRPr lang="en-GB" dirty="0"/>
          </a:p>
        </p:txBody>
      </p:sp>
    </p:spTree>
    <p:extLst>
      <p:ext uri="{BB962C8B-B14F-4D97-AF65-F5344CB8AC3E}">
        <p14:creationId xmlns:p14="http://schemas.microsoft.com/office/powerpoint/2010/main" val="1257359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Shape 469"/>
          <p:cNvSpPr>
            <a:spLocks noGrp="1" noRot="1" noChangeAspect="1"/>
          </p:cNvSpPr>
          <p:nvPr>
            <p:ph type="sldImg"/>
          </p:nvPr>
        </p:nvSpPr>
        <p:spPr>
          <a:xfrm>
            <a:off x="381000" y="685800"/>
            <a:ext cx="6096000" cy="3429000"/>
          </a:xfrm>
          <a:prstGeom prst="rect">
            <a:avLst/>
          </a:prstGeom>
        </p:spPr>
        <p:txBody>
          <a:bodyPr/>
          <a:lstStyle/>
          <a:p>
            <a:endParaRPr/>
          </a:p>
        </p:txBody>
      </p:sp>
      <p:sp>
        <p:nvSpPr>
          <p:cNvPr id="470" name="Shape 470"/>
          <p:cNvSpPr>
            <a:spLocks noGrp="1"/>
          </p:cNvSpPr>
          <p:nvPr>
            <p:ph type="body" sz="quarter" idx="1"/>
          </p:nvPr>
        </p:nvSpPr>
        <p:spPr>
          <a:prstGeom prst="rect">
            <a:avLst/>
          </a:prstGeom>
        </p:spPr>
        <p:txBody>
          <a:bodyPr/>
          <a:lstStyle/>
          <a:p>
            <a:pPr indent="158750">
              <a:defRPr sz="1100"/>
            </a:pPr>
            <a:r>
              <a:t>Some of you may have seen our Awareness campaign running across our social media channels.</a:t>
            </a:r>
          </a:p>
          <a:p>
            <a:pPr marL="457200" indent="-298450">
              <a:buClr>
                <a:srgbClr val="000000"/>
              </a:buClr>
              <a:buSzPts val="1100"/>
              <a:buFont typeface="Arial"/>
              <a:buChar char="●"/>
              <a:defRPr sz="1100"/>
            </a:pPr>
            <a:endParaRPr/>
          </a:p>
          <a:p>
            <a:pPr indent="158750">
              <a:defRPr sz="1100"/>
            </a:pPr>
            <a:r>
              <a:t>This looks at other physical traits, and draws parallels with hidden disabilities to encourage a positive reframing of conditions.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90% </a:t>
            </a:r>
            <a:r>
              <a:rPr lang="es" sz="1100" b="1" i="0" u="none" strike="noStrike" cap="none" dirty="0">
                <a:solidFill>
                  <a:srgbClr val="FFFFFF"/>
                </a:solidFill>
                <a:latin typeface="Poppins"/>
                <a:ea typeface="Poppins"/>
                <a:cs typeface="Poppins"/>
                <a:sym typeface="Poppins"/>
              </a:rPr>
              <a:t>of disabilities are not visible</a:t>
            </a:r>
            <a:endParaRPr dirty="0"/>
          </a:p>
        </p:txBody>
      </p:sp>
    </p:spTree>
    <p:extLst>
      <p:ext uri="{BB962C8B-B14F-4D97-AF65-F5344CB8AC3E}">
        <p14:creationId xmlns:p14="http://schemas.microsoft.com/office/powerpoint/2010/main" val="1368933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sz="1100" b="1" i="0" u="none" strike="noStrike" cap="none" dirty="0">
                <a:solidFill>
                  <a:srgbClr val="000000"/>
                </a:solidFill>
                <a:latin typeface="Arial"/>
                <a:ea typeface="Arial"/>
                <a:cs typeface="Arial"/>
                <a:sym typeface="Arial"/>
              </a:rPr>
              <a:t>Spiky profile </a:t>
            </a:r>
            <a:r>
              <a:rPr lang="en-GB" sz="1100" b="0" i="0" u="none" strike="noStrike" cap="none" dirty="0">
                <a:solidFill>
                  <a:srgbClr val="000000"/>
                </a:solidFill>
                <a:latin typeface="Arial"/>
                <a:ea typeface="Arial"/>
                <a:cs typeface="Arial"/>
                <a:sym typeface="Arial"/>
              </a:rPr>
              <a:t>: average intelligence ( middle dotted line ) strengths and weaknesses are likely to be </a:t>
            </a:r>
            <a:r>
              <a:rPr lang="en-GB" sz="1100" b="0" i="0" u="sng" strike="noStrike" cap="none" dirty="0">
                <a:solidFill>
                  <a:srgbClr val="000000"/>
                </a:solidFill>
                <a:latin typeface="Arial"/>
                <a:ea typeface="Arial"/>
                <a:cs typeface="Arial"/>
                <a:sym typeface="Arial"/>
              </a:rPr>
              <a:t>more extreme </a:t>
            </a:r>
            <a:r>
              <a:rPr lang="en-GB" sz="1100" b="0" i="0" u="none" strike="noStrike" cap="none" dirty="0">
                <a:solidFill>
                  <a:srgbClr val="000000"/>
                </a:solidFill>
                <a:latin typeface="Arial"/>
                <a:ea typeface="Arial"/>
                <a:cs typeface="Arial"/>
                <a:sym typeface="Arial"/>
              </a:rPr>
              <a:t>than someone who is neuro typical. </a:t>
            </a:r>
          </a:p>
          <a:p>
            <a:pPr marL="158750" indent="0">
              <a:buNone/>
            </a:pPr>
            <a:r>
              <a:rPr lang="en-GB" sz="1100" b="1" i="0" u="none" strike="noStrike" cap="none" dirty="0">
                <a:solidFill>
                  <a:srgbClr val="000000"/>
                </a:solidFill>
                <a:latin typeface="Arial"/>
                <a:ea typeface="Arial"/>
                <a:cs typeface="Arial"/>
                <a:sym typeface="Arial"/>
              </a:rPr>
              <a:t>Strengths</a:t>
            </a:r>
            <a:r>
              <a:rPr lang="en-GB" sz="1100" b="0" i="0" u="none" strike="noStrike" cap="none" dirty="0">
                <a:solidFill>
                  <a:srgbClr val="000000"/>
                </a:solidFill>
                <a:latin typeface="Arial"/>
                <a:ea typeface="Arial"/>
                <a:cs typeface="Arial"/>
                <a:sym typeface="Arial"/>
              </a:rPr>
              <a:t> are likely to be:-</a:t>
            </a:r>
          </a:p>
          <a:p>
            <a:pPr marL="228600" indent="-228600">
              <a:buFont typeface="Arial" panose="020B0604020202020204" pitchFamily="34" charset="0"/>
              <a:buChar char="•"/>
            </a:pPr>
            <a:r>
              <a:rPr lang="en-GB" sz="1100" b="1" i="0" u="none" strike="noStrike" cap="none" dirty="0">
                <a:solidFill>
                  <a:srgbClr val="7030A0"/>
                </a:solidFill>
                <a:latin typeface="Arial"/>
                <a:ea typeface="Arial"/>
                <a:cs typeface="Arial"/>
                <a:sym typeface="Arial"/>
              </a:rPr>
              <a:t>Perceptual Reasoning</a:t>
            </a:r>
            <a:r>
              <a:rPr lang="en-GB" sz="1100" b="1" i="0" u="none" strike="noStrike" cap="none" dirty="0">
                <a:solidFill>
                  <a:srgbClr val="000000"/>
                </a:solidFill>
                <a:latin typeface="Arial"/>
                <a:ea typeface="Arial"/>
                <a:cs typeface="Arial"/>
                <a:sym typeface="Arial"/>
              </a:rPr>
              <a:t>: </a:t>
            </a:r>
            <a:r>
              <a:rPr lang="en-GB" sz="1100" b="0" i="0" u="none" strike="noStrike" cap="none" dirty="0">
                <a:solidFill>
                  <a:srgbClr val="000000"/>
                </a:solidFill>
                <a:latin typeface="Arial"/>
                <a:ea typeface="Arial"/>
                <a:cs typeface="Arial"/>
                <a:sym typeface="Arial"/>
              </a:rPr>
              <a:t>visual thinking, seeing the bigger picture, noticing patterns or that something doesn't add up, connecting ideas, thinking outside the box.</a:t>
            </a:r>
          </a:p>
          <a:p>
            <a:pPr marL="228600" indent="-228600">
              <a:buFont typeface="Arial" panose="020B0604020202020204" pitchFamily="34" charset="0"/>
              <a:buChar char="•"/>
            </a:pPr>
            <a:r>
              <a:rPr lang="en-GB" sz="1100" b="1" i="0" u="none" strike="noStrike" cap="none" dirty="0">
                <a:solidFill>
                  <a:srgbClr val="7030A0"/>
                </a:solidFill>
                <a:latin typeface="Arial"/>
                <a:ea typeface="Arial"/>
                <a:cs typeface="Arial"/>
                <a:sym typeface="Arial"/>
              </a:rPr>
              <a:t>Verbal Reasoning</a:t>
            </a:r>
            <a:r>
              <a:rPr lang="en-GB" sz="1100" b="1" i="0" u="none" strike="noStrike" cap="none" dirty="0">
                <a:solidFill>
                  <a:srgbClr val="000000"/>
                </a:solidFill>
                <a:latin typeface="Arial"/>
                <a:ea typeface="Arial"/>
                <a:cs typeface="Arial"/>
                <a:sym typeface="Arial"/>
              </a:rPr>
              <a:t>:</a:t>
            </a:r>
            <a:r>
              <a:rPr lang="en-GB" sz="1100" b="0" i="0" u="none" strike="noStrike" cap="none" dirty="0">
                <a:solidFill>
                  <a:srgbClr val="000000"/>
                </a:solidFill>
                <a:latin typeface="Arial"/>
                <a:ea typeface="Arial"/>
                <a:cs typeface="Arial"/>
                <a:sym typeface="Arial"/>
              </a:rPr>
              <a:t> ability to ask the right questions. Articulate the point, explain and describe concepts.</a:t>
            </a:r>
          </a:p>
          <a:p>
            <a:pPr marL="158750" indent="0">
              <a:buNone/>
            </a:pPr>
            <a:r>
              <a:rPr lang="en-GB" sz="1100" b="1" i="0" u="none" strike="noStrike" cap="none" dirty="0">
                <a:solidFill>
                  <a:srgbClr val="000000"/>
                </a:solidFill>
                <a:latin typeface="Arial"/>
                <a:ea typeface="Arial"/>
                <a:cs typeface="Arial"/>
                <a:sym typeface="Arial"/>
              </a:rPr>
              <a:t>Challenges: </a:t>
            </a:r>
            <a:r>
              <a:rPr lang="en-GB" sz="1100" b="0" i="0" u="none" strike="noStrike" cap="none" dirty="0">
                <a:solidFill>
                  <a:srgbClr val="000000"/>
                </a:solidFill>
                <a:latin typeface="Arial"/>
                <a:ea typeface="Arial"/>
                <a:cs typeface="Arial"/>
                <a:sym typeface="Arial"/>
              </a:rPr>
              <a:t> </a:t>
            </a:r>
          </a:p>
          <a:p>
            <a:pPr marL="228600" indent="-228600">
              <a:buFont typeface="Arial" panose="020B0604020202020204" pitchFamily="34" charset="0"/>
              <a:buChar char="•"/>
            </a:pPr>
            <a:r>
              <a:rPr lang="en-GB" sz="1100" b="1" i="0" u="none" strike="noStrike" cap="none" dirty="0">
                <a:solidFill>
                  <a:srgbClr val="7030A0"/>
                </a:solidFill>
                <a:latin typeface="Arial"/>
                <a:ea typeface="Arial"/>
                <a:cs typeface="Arial"/>
                <a:sym typeface="Arial"/>
              </a:rPr>
              <a:t>Memory:</a:t>
            </a:r>
            <a:r>
              <a:rPr lang="en-GB" sz="1100" b="1" i="0" u="none" strike="noStrike" cap="none" dirty="0">
                <a:solidFill>
                  <a:srgbClr val="000000"/>
                </a:solidFill>
                <a:latin typeface="Arial"/>
                <a:ea typeface="Arial"/>
                <a:cs typeface="Arial"/>
                <a:sym typeface="Arial"/>
              </a:rPr>
              <a:t> </a:t>
            </a:r>
            <a:r>
              <a:rPr lang="en-GB" sz="1100" b="0" i="0" u="none" strike="noStrike" cap="none" dirty="0">
                <a:solidFill>
                  <a:srgbClr val="000000"/>
                </a:solidFill>
                <a:latin typeface="Arial"/>
                <a:ea typeface="Arial"/>
                <a:cs typeface="Arial"/>
                <a:sym typeface="Arial"/>
              </a:rPr>
              <a:t>struggle to remember what they have heard, working memory e.g. processing a number of thoughts or actions at one time. </a:t>
            </a:r>
          </a:p>
          <a:p>
            <a:pPr marL="228600" indent="-228600">
              <a:buFont typeface="Arial" panose="020B0604020202020204" pitchFamily="34" charset="0"/>
              <a:buChar char="•"/>
            </a:pPr>
            <a:r>
              <a:rPr lang="en-GB" sz="1100" b="1" i="0" u="none" strike="noStrike" cap="none" dirty="0">
                <a:solidFill>
                  <a:srgbClr val="7030A0"/>
                </a:solidFill>
                <a:latin typeface="Arial"/>
                <a:ea typeface="Arial"/>
                <a:cs typeface="Arial"/>
                <a:sym typeface="Arial"/>
              </a:rPr>
              <a:t>Processing Speed</a:t>
            </a:r>
            <a:r>
              <a:rPr lang="en-GB" sz="1100" b="1" i="0" u="none" strike="noStrike" cap="none" dirty="0">
                <a:solidFill>
                  <a:srgbClr val="000000"/>
                </a:solidFill>
                <a:latin typeface="Arial"/>
                <a:ea typeface="Arial"/>
                <a:cs typeface="Arial"/>
                <a:sym typeface="Arial"/>
              </a:rPr>
              <a:t>:</a:t>
            </a:r>
            <a:r>
              <a:rPr lang="en-GB" sz="1100" b="0" i="0" u="none" strike="noStrike" cap="none" dirty="0">
                <a:solidFill>
                  <a:srgbClr val="000000"/>
                </a:solidFill>
                <a:latin typeface="Arial"/>
                <a:ea typeface="Arial"/>
                <a:cs typeface="Arial"/>
                <a:sym typeface="Arial"/>
              </a:rPr>
              <a:t> focusing attention: visually scanning and sequencing information, making quick decisions on detailed information in the moment &gt; leads to problems with time management, organisation, planning and prioritising, dealing with distractions (as seen on previous slide)</a:t>
            </a:r>
            <a:endParaRPr lang="en-GB" sz="1100" b="1" i="0" u="none" strike="noStrike" cap="none" dirty="0">
              <a:solidFill>
                <a:srgbClr val="000000"/>
              </a:solidFill>
              <a:latin typeface="Arial"/>
              <a:ea typeface="Arial"/>
              <a:cs typeface="Arial"/>
              <a:sym typeface="Arial"/>
            </a:endParaRPr>
          </a:p>
          <a:p>
            <a:endParaRPr lang="en-GB" dirty="0"/>
          </a:p>
        </p:txBody>
      </p:sp>
    </p:spTree>
    <p:extLst>
      <p:ext uri="{BB962C8B-B14F-4D97-AF65-F5344CB8AC3E}">
        <p14:creationId xmlns:p14="http://schemas.microsoft.com/office/powerpoint/2010/main" val="3077849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What you might notice</a:t>
            </a:r>
          </a:p>
          <a:p>
            <a:r>
              <a:rPr lang="en-GB" dirty="0"/>
              <a:t>Uneven performance </a:t>
            </a:r>
          </a:p>
          <a:p>
            <a:r>
              <a:rPr lang="en-GB" dirty="0"/>
              <a:t>Poor “fit”</a:t>
            </a:r>
          </a:p>
          <a:p>
            <a:r>
              <a:rPr lang="en-GB" dirty="0"/>
              <a:t>If you are in charge of a tree climbing team, you might not think the fish was valuable. If you were the apple picking team manager, you might love the elephant as much as the monkey </a:t>
            </a:r>
          </a:p>
        </p:txBody>
      </p:sp>
    </p:spTree>
    <p:extLst>
      <p:ext uri="{BB962C8B-B14F-4D97-AF65-F5344CB8AC3E}">
        <p14:creationId xmlns:p14="http://schemas.microsoft.com/office/powerpoint/2010/main" val="54296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GB" sz="1100" b="0" i="0" u="none" strike="noStrike" kern="1200" cap="none" dirty="0">
                <a:solidFill>
                  <a:schemeClr val="tx1"/>
                </a:solidFill>
                <a:effectLst/>
                <a:latin typeface="Arial"/>
                <a:ea typeface="Arial"/>
                <a:cs typeface="Arial"/>
                <a:sym typeface="Arial"/>
              </a:rPr>
              <a:t>You will notice these strengths</a:t>
            </a:r>
            <a:endParaRPr lang="en-GB" sz="11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569514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GB" sz="1100" b="1" dirty="0">
                <a:solidFill>
                  <a:srgbClr val="7030A0"/>
                </a:solidFill>
              </a:rPr>
              <a:t>What does this look like in a workplace? – actually a lot of commonality between conditions and how they affect “normal activities”</a:t>
            </a:r>
          </a:p>
          <a:p>
            <a:r>
              <a:rPr lang="en-GB" sz="1100" b="1" dirty="0">
                <a:solidFill>
                  <a:srgbClr val="7030A0"/>
                </a:solidFill>
              </a:rPr>
              <a:t>These are the troughs at the bottom of the spiky profile</a:t>
            </a:r>
          </a:p>
          <a:p>
            <a:r>
              <a:rPr lang="en-GB" sz="1100" b="1" dirty="0">
                <a:solidFill>
                  <a:srgbClr val="7030A0"/>
                </a:solidFill>
              </a:rPr>
              <a:t>Memory</a:t>
            </a:r>
            <a:endParaRPr lang="en-GB" sz="1100" dirty="0">
              <a:solidFill>
                <a:srgbClr val="7030A0"/>
              </a:solidFill>
            </a:endParaRPr>
          </a:p>
          <a:p>
            <a:pPr lvl="0"/>
            <a:r>
              <a:rPr lang="en-GB" sz="1100" dirty="0"/>
              <a:t>Especially</a:t>
            </a:r>
            <a:r>
              <a:rPr lang="en-GB" sz="1100" b="1" dirty="0"/>
              <a:t> working memory</a:t>
            </a:r>
            <a:r>
              <a:rPr lang="en-GB" sz="1100" dirty="0"/>
              <a:t> (the ability to hold and work with short-term information in their head), which can result in difficulties with </a:t>
            </a:r>
            <a:r>
              <a:rPr lang="en-GB" sz="1100" b="1" dirty="0"/>
              <a:t>taking phone messages</a:t>
            </a:r>
            <a:r>
              <a:rPr lang="en-GB" sz="1100" dirty="0"/>
              <a:t> and keeping track in meetings.</a:t>
            </a:r>
          </a:p>
          <a:p>
            <a:r>
              <a:rPr lang="en-GB" sz="1100" dirty="0"/>
              <a:t>Also problems in </a:t>
            </a:r>
            <a:r>
              <a:rPr lang="en-GB" sz="1100" b="1" dirty="0"/>
              <a:t>taking in </a:t>
            </a:r>
            <a:r>
              <a:rPr lang="en-GB" sz="1100" dirty="0"/>
              <a:t>and</a:t>
            </a:r>
            <a:r>
              <a:rPr lang="en-GB" sz="1100" b="1" dirty="0"/>
              <a:t> learning new information, </a:t>
            </a:r>
            <a:r>
              <a:rPr lang="en-GB" sz="1100" dirty="0"/>
              <a:t>and with </a:t>
            </a:r>
            <a:r>
              <a:rPr lang="en-GB" sz="1100" b="1" dirty="0"/>
              <a:t>lapses in memory. </a:t>
            </a:r>
            <a:endParaRPr lang="en-GB" sz="1100" b="0" dirty="0"/>
          </a:p>
          <a:p>
            <a:r>
              <a:rPr lang="en-GB" sz="1100" b="1" dirty="0">
                <a:solidFill>
                  <a:srgbClr val="7030A0"/>
                </a:solidFill>
              </a:rPr>
              <a:t>Organisation – planning and prioritising tasks,</a:t>
            </a:r>
            <a:r>
              <a:rPr lang="en-GB" sz="1100" b="0" dirty="0">
                <a:solidFill>
                  <a:srgbClr val="7030A0"/>
                </a:solidFill>
              </a:rPr>
              <a:t>.</a:t>
            </a:r>
            <a:endParaRPr lang="en-GB" sz="1100" dirty="0">
              <a:solidFill>
                <a:srgbClr val="7030A0"/>
              </a:solidFill>
            </a:endParaRPr>
          </a:p>
          <a:p>
            <a:pPr lvl="0"/>
            <a:r>
              <a:rPr lang="en-GB" sz="1100" dirty="0"/>
              <a:t>Maintaining organisational skills, including increased difficulties with </a:t>
            </a:r>
            <a:r>
              <a:rPr lang="en-GB" sz="1100" b="1" dirty="0"/>
              <a:t>juggling a number of tasks. </a:t>
            </a:r>
            <a:r>
              <a:rPr lang="en-GB" sz="1100" dirty="0"/>
              <a:t>Some people also describe </a:t>
            </a:r>
            <a:r>
              <a:rPr lang="en-GB" sz="1100" b="1" dirty="0"/>
              <a:t>putting off challenging work.</a:t>
            </a:r>
            <a:endParaRPr lang="en-GB" sz="1100" dirty="0"/>
          </a:p>
          <a:p>
            <a:r>
              <a:rPr lang="en-GB" sz="1100" b="1" dirty="0">
                <a:solidFill>
                  <a:srgbClr val="7030A0"/>
                </a:solidFill>
              </a:rPr>
              <a:t>Time Management</a:t>
            </a:r>
            <a:endParaRPr lang="en-GB" sz="1100" dirty="0">
              <a:solidFill>
                <a:srgbClr val="7030A0"/>
              </a:solidFill>
            </a:endParaRPr>
          </a:p>
          <a:p>
            <a:pPr lvl="0"/>
            <a:r>
              <a:rPr lang="en-GB" sz="1100" dirty="0"/>
              <a:t>It can </a:t>
            </a:r>
            <a:r>
              <a:rPr lang="en-GB" sz="1100" b="1" dirty="0"/>
              <a:t>take longer to do tasks</a:t>
            </a:r>
            <a:r>
              <a:rPr lang="en-GB" sz="1100" dirty="0"/>
              <a:t>, leading to </a:t>
            </a:r>
            <a:r>
              <a:rPr lang="en-GB" sz="1100" b="1" dirty="0"/>
              <a:t>decreased productivity</a:t>
            </a:r>
            <a:r>
              <a:rPr lang="en-GB" sz="1100" dirty="0"/>
              <a:t> at work. Some people may work </a:t>
            </a:r>
            <a:r>
              <a:rPr lang="en-GB" sz="1100" b="1" dirty="0"/>
              <a:t>far longer hours</a:t>
            </a:r>
            <a:r>
              <a:rPr lang="en-GB" sz="1100" dirty="0"/>
              <a:t> to get work done. </a:t>
            </a:r>
          </a:p>
          <a:p>
            <a:r>
              <a:rPr lang="en-GB" sz="1100" b="1" dirty="0">
                <a:solidFill>
                  <a:srgbClr val="7030A0"/>
                </a:solidFill>
              </a:rPr>
              <a:t>Concentration</a:t>
            </a:r>
            <a:endParaRPr lang="en-GB" sz="1100" dirty="0">
              <a:solidFill>
                <a:srgbClr val="7030A0"/>
              </a:solidFill>
            </a:endParaRPr>
          </a:p>
          <a:p>
            <a:pPr lvl="0"/>
            <a:r>
              <a:rPr lang="en-GB" sz="1100" dirty="0"/>
              <a:t>Some people also find it harder to </a:t>
            </a:r>
            <a:r>
              <a:rPr lang="en-GB" sz="1100" b="1" dirty="0"/>
              <a:t>keep focus at work</a:t>
            </a:r>
            <a:r>
              <a:rPr lang="en-GB" sz="1100" dirty="0"/>
              <a:t> and easier to get </a:t>
            </a:r>
            <a:r>
              <a:rPr lang="en-GB" sz="1100" b="1" dirty="0"/>
              <a:t>distracted</a:t>
            </a:r>
            <a:r>
              <a:rPr lang="en-GB" sz="1100" dirty="0"/>
              <a:t>, leading to their thinking ability </a:t>
            </a:r>
            <a:r>
              <a:rPr lang="en-GB" sz="1100" b="1" dirty="0"/>
              <a:t>slowing down</a:t>
            </a:r>
            <a:r>
              <a:rPr lang="en-GB" sz="1100" dirty="0"/>
              <a:t> </a:t>
            </a:r>
          </a:p>
          <a:p>
            <a:pPr lvl="0"/>
            <a:r>
              <a:rPr lang="en-GB" sz="1100" b="1" dirty="0"/>
              <a:t>Harder to make decisions.</a:t>
            </a:r>
            <a:r>
              <a:rPr lang="en-GB" sz="1100" dirty="0"/>
              <a:t> </a:t>
            </a:r>
            <a:r>
              <a:rPr lang="en-GB" sz="1100" u="sng" dirty="0"/>
              <a:t>Anxiety</a:t>
            </a:r>
            <a:r>
              <a:rPr lang="en-GB" sz="1100" dirty="0"/>
              <a:t> has also been linked to </a:t>
            </a:r>
            <a:r>
              <a:rPr lang="en-GB" sz="1100" b="1" dirty="0"/>
              <a:t>intense or obsessive activity</a:t>
            </a:r>
            <a:r>
              <a:rPr lang="en-GB" sz="1100" dirty="0"/>
              <a:t> at work.</a:t>
            </a:r>
          </a:p>
          <a:p>
            <a:r>
              <a:rPr lang="en-GB" sz="1100" b="1" dirty="0">
                <a:solidFill>
                  <a:srgbClr val="7030A0"/>
                </a:solidFill>
              </a:rPr>
              <a:t>Communication</a:t>
            </a:r>
            <a:endParaRPr lang="en-GB" sz="1100" dirty="0">
              <a:solidFill>
                <a:srgbClr val="7030A0"/>
              </a:solidFill>
            </a:endParaRPr>
          </a:p>
          <a:p>
            <a:pPr lvl="0"/>
            <a:r>
              <a:rPr lang="en-GB" sz="1100" b="1" dirty="0"/>
              <a:t>Morale problems</a:t>
            </a:r>
            <a:r>
              <a:rPr lang="en-GB" sz="1100" dirty="0"/>
              <a:t>, a more resigned attitude and wanting to </a:t>
            </a:r>
            <a:r>
              <a:rPr lang="en-GB" sz="1100" b="1" dirty="0"/>
              <a:t>withdraw from communications</a:t>
            </a:r>
            <a:r>
              <a:rPr lang="en-GB" sz="1100" dirty="0"/>
              <a:t> at work. </a:t>
            </a:r>
          </a:p>
          <a:p>
            <a:r>
              <a:rPr lang="en-GB" sz="1100" dirty="0"/>
              <a:t>Linked to uncharacteristic problems with colleagues, or </a:t>
            </a:r>
            <a:r>
              <a:rPr lang="en-GB" sz="1100" b="1" dirty="0"/>
              <a:t>being less patient </a:t>
            </a:r>
            <a:r>
              <a:rPr lang="en-GB" sz="1100" dirty="0"/>
              <a:t>with customers or clients. </a:t>
            </a:r>
          </a:p>
          <a:p>
            <a:pPr lvl="0"/>
            <a:r>
              <a:rPr lang="en-GB" sz="1100" dirty="0"/>
              <a:t>Also linked with an apparent </a:t>
            </a:r>
            <a:r>
              <a:rPr lang="en-GB" sz="1100" b="1" dirty="0"/>
              <a:t>over-reaction to problems, </a:t>
            </a:r>
            <a:r>
              <a:rPr lang="en-GB" sz="1100" dirty="0"/>
              <a:t>and finding it hard to accept feedback.</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986516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
        <p:cNvGrpSpPr/>
        <p:nvPr/>
      </p:nvGrpSpPr>
      <p:grpSpPr>
        <a:xfrm>
          <a:off x="0" y="0"/>
          <a:ext cx="0" cy="0"/>
          <a:chOff x="0" y="0"/>
          <a:chExt cx="0" cy="0"/>
        </a:xfrm>
      </p:grpSpPr>
      <p:sp>
        <p:nvSpPr>
          <p:cNvPr id="10" name="Google Shape;10;p1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solidFill>
                  <a:srgbClr val="4C4C4C"/>
                </a:solidFill>
                <a:latin typeface="Tahoma" panose="020B0604030504040204" pitchFamily="34" charset="0"/>
                <a:ea typeface="Tahoma" panose="020B0604030504040204" pitchFamily="34" charset="0"/>
                <a:cs typeface="Tahoma" panose="020B0604030504040204" pitchFamily="34" charset="0"/>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dirty="0"/>
          </a:p>
        </p:txBody>
      </p:sp>
      <p:sp>
        <p:nvSpPr>
          <p:cNvPr id="11" name="Google Shape;11;p1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atin typeface="Tahoma" panose="020B0604030504040204" pitchFamily="34" charset="0"/>
                <a:ea typeface="Tahoma" panose="020B0604030504040204" pitchFamily="34" charset="0"/>
                <a:cs typeface="Tahoma" panose="020B060403050404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2" name="Google Shape;1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 name="Picture 4">
            <a:extLst>
              <a:ext uri="{FF2B5EF4-FFF2-40B4-BE49-F238E27FC236}">
                <a16:creationId xmlns:a16="http://schemas.microsoft.com/office/drawing/2014/main" id="{DE46D761-F2F8-4BE9-8F64-90C19E25A1F2}"/>
              </a:ext>
            </a:extLst>
          </p:cNvPr>
          <p:cNvPicPr>
            <a:picLocks noChangeAspect="1"/>
          </p:cNvPicPr>
          <p:nvPr userDrawn="1"/>
        </p:nvPicPr>
        <p:blipFill>
          <a:blip r:embed="rId2"/>
          <a:stretch>
            <a:fillRect/>
          </a:stretch>
        </p:blipFill>
        <p:spPr>
          <a:xfrm>
            <a:off x="7628810" y="210308"/>
            <a:ext cx="1298561" cy="4694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4293691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9"/>
        <p:cNvGrpSpPr/>
        <p:nvPr/>
      </p:nvGrpSpPr>
      <p:grpSpPr>
        <a:xfrm>
          <a:off x="0" y="0"/>
          <a:ext cx="0" cy="0"/>
          <a:chOff x="0" y="0"/>
          <a:chExt cx="0" cy="0"/>
        </a:xfrm>
      </p:grpSpPr>
      <p:sp>
        <p:nvSpPr>
          <p:cNvPr id="10" name="Google Shape;10;p1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solidFill>
                  <a:srgbClr val="4C4C4C"/>
                </a:solidFill>
                <a:latin typeface="Tahoma" panose="020B0604030504040204" pitchFamily="34" charset="0"/>
                <a:ea typeface="Tahoma" panose="020B0604030504040204" pitchFamily="34" charset="0"/>
                <a:cs typeface="Tahoma" panose="020B0604030504040204" pitchFamily="34" charset="0"/>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dirty="0"/>
          </a:p>
        </p:txBody>
      </p:sp>
      <p:sp>
        <p:nvSpPr>
          <p:cNvPr id="11" name="Google Shape;11;p1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atin typeface="Tahoma" panose="020B0604030504040204" pitchFamily="34" charset="0"/>
                <a:ea typeface="Tahoma" panose="020B0604030504040204" pitchFamily="34" charset="0"/>
                <a:cs typeface="Tahoma" panose="020B060403050404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2" name="Google Shape;1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pic>
        <p:nvPicPr>
          <p:cNvPr id="5" name="Picture 4">
            <a:extLst>
              <a:ext uri="{FF2B5EF4-FFF2-40B4-BE49-F238E27FC236}">
                <a16:creationId xmlns:a16="http://schemas.microsoft.com/office/drawing/2014/main" id="{DE46D761-F2F8-4BE9-8F64-90C19E25A1F2}"/>
              </a:ext>
            </a:extLst>
          </p:cNvPr>
          <p:cNvPicPr>
            <a:picLocks noChangeAspect="1"/>
          </p:cNvPicPr>
          <p:nvPr userDrawn="1"/>
        </p:nvPicPr>
        <p:blipFill>
          <a:blip r:embed="rId2"/>
          <a:stretch>
            <a:fillRect/>
          </a:stretch>
        </p:blipFill>
        <p:spPr>
          <a:xfrm>
            <a:off x="7628811" y="210309"/>
            <a:ext cx="1298561" cy="469433"/>
          </a:xfrm>
          <a:prstGeom prst="rect">
            <a:avLst/>
          </a:prstGeom>
        </p:spPr>
      </p:pic>
    </p:spTree>
    <p:extLst>
      <p:ext uri="{BB962C8B-B14F-4D97-AF65-F5344CB8AC3E}">
        <p14:creationId xmlns:p14="http://schemas.microsoft.com/office/powerpoint/2010/main" val="61512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
        <p:cNvGrpSpPr/>
        <p:nvPr/>
      </p:nvGrpSpPr>
      <p:grpSpPr>
        <a:xfrm>
          <a:off x="0" y="0"/>
          <a:ext cx="0" cy="0"/>
          <a:chOff x="0" y="0"/>
          <a:chExt cx="0" cy="0"/>
        </a:xfrm>
      </p:grpSpPr>
      <p:sp>
        <p:nvSpPr>
          <p:cNvPr id="17" name="Google Shape;17;p1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solidFill>
                  <a:srgbClr val="4C4C4C"/>
                </a:solidFill>
                <a:latin typeface="Tahoma" panose="020B0604030504040204" pitchFamily="34" charset="0"/>
                <a:ea typeface="Tahoma" panose="020B0604030504040204" pitchFamily="34" charset="0"/>
                <a:cs typeface="Tahoma" panose="020B0604030504040204" pitchFamily="34" charset="0"/>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dirty="0"/>
          </a:p>
        </p:txBody>
      </p:sp>
      <p:sp>
        <p:nvSpPr>
          <p:cNvPr id="18" name="Google Shape;1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8817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19"/>
        <p:cNvGrpSpPr/>
        <p:nvPr/>
      </p:nvGrpSpPr>
      <p:grpSpPr>
        <a:xfrm>
          <a:off x="0" y="0"/>
          <a:ext cx="0" cy="0"/>
          <a:chOff x="0" y="0"/>
          <a:chExt cx="0" cy="0"/>
        </a:xfrm>
      </p:grpSpPr>
      <p:sp>
        <p:nvSpPr>
          <p:cNvPr id="21" name="Google Shape;21;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189" lvl="0" indent="-342892" algn="l">
              <a:lnSpc>
                <a:spcPct val="115000"/>
              </a:lnSpc>
              <a:spcBef>
                <a:spcPts val="0"/>
              </a:spcBef>
              <a:spcAft>
                <a:spcPts val="0"/>
              </a:spcAft>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378" lvl="1" indent="-317492" algn="l">
              <a:lnSpc>
                <a:spcPct val="115000"/>
              </a:lnSpc>
              <a:spcBef>
                <a:spcPts val="1600"/>
              </a:spcBef>
              <a:spcAft>
                <a:spcPts val="0"/>
              </a:spcAft>
              <a:buSzPts val="1400"/>
              <a:buChar char="○"/>
              <a:defRPr/>
            </a:lvl2pPr>
            <a:lvl3pPr marL="1371566" lvl="2" indent="-317492" algn="l">
              <a:lnSpc>
                <a:spcPct val="115000"/>
              </a:lnSpc>
              <a:spcBef>
                <a:spcPts val="1600"/>
              </a:spcBef>
              <a:spcAft>
                <a:spcPts val="0"/>
              </a:spcAft>
              <a:buSzPts val="1400"/>
              <a:buChar char="■"/>
              <a:defRPr/>
            </a:lvl3pPr>
            <a:lvl4pPr marL="1828754" lvl="3" indent="-317492" algn="l">
              <a:lnSpc>
                <a:spcPct val="115000"/>
              </a:lnSpc>
              <a:spcBef>
                <a:spcPts val="1600"/>
              </a:spcBef>
              <a:spcAft>
                <a:spcPts val="0"/>
              </a:spcAft>
              <a:buSzPts val="1400"/>
              <a:buChar char="●"/>
              <a:defRPr/>
            </a:lvl4pPr>
            <a:lvl5pPr marL="2285943" lvl="4" indent="-317492" algn="l">
              <a:lnSpc>
                <a:spcPct val="115000"/>
              </a:lnSpc>
              <a:spcBef>
                <a:spcPts val="1600"/>
              </a:spcBef>
              <a:spcAft>
                <a:spcPts val="0"/>
              </a:spcAft>
              <a:buSzPts val="1400"/>
              <a:buChar char="○"/>
              <a:defRPr/>
            </a:lvl5pPr>
            <a:lvl6pPr marL="2743132" lvl="5" indent="-317492" algn="l">
              <a:lnSpc>
                <a:spcPct val="115000"/>
              </a:lnSpc>
              <a:spcBef>
                <a:spcPts val="1600"/>
              </a:spcBef>
              <a:spcAft>
                <a:spcPts val="0"/>
              </a:spcAft>
              <a:buSzPts val="1400"/>
              <a:buChar char="■"/>
              <a:defRPr/>
            </a:lvl6pPr>
            <a:lvl7pPr marL="3200320" lvl="6" indent="-317492" algn="l">
              <a:lnSpc>
                <a:spcPct val="115000"/>
              </a:lnSpc>
              <a:spcBef>
                <a:spcPts val="1600"/>
              </a:spcBef>
              <a:spcAft>
                <a:spcPts val="0"/>
              </a:spcAft>
              <a:buSzPts val="1400"/>
              <a:buChar char="●"/>
              <a:defRPr/>
            </a:lvl7pPr>
            <a:lvl8pPr marL="3657509" lvl="7" indent="-317492" algn="l">
              <a:lnSpc>
                <a:spcPct val="115000"/>
              </a:lnSpc>
              <a:spcBef>
                <a:spcPts val="1600"/>
              </a:spcBef>
              <a:spcAft>
                <a:spcPts val="0"/>
              </a:spcAft>
              <a:buSzPts val="1400"/>
              <a:buChar char="○"/>
              <a:defRPr/>
            </a:lvl8pPr>
            <a:lvl9pPr marL="4114697" lvl="8" indent="-317492" algn="l">
              <a:lnSpc>
                <a:spcPct val="115000"/>
              </a:lnSpc>
              <a:spcBef>
                <a:spcPts val="1600"/>
              </a:spcBef>
              <a:spcAft>
                <a:spcPts val="1600"/>
              </a:spcAft>
              <a:buSzPts val="1400"/>
              <a:buChar char="■"/>
              <a:defRPr/>
            </a:lvl9pPr>
          </a:lstStyle>
          <a:p>
            <a:endParaRPr/>
          </a:p>
        </p:txBody>
      </p:sp>
      <p:sp>
        <p:nvSpPr>
          <p:cNvPr id="22" name="Google Shape;2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75019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311700" y="1239354"/>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solidFill>
                  <a:srgbClr val="4C4C4C"/>
                </a:solidFill>
                <a:latin typeface="Tahoma" panose="020B0604030504040204" pitchFamily="34" charset="0"/>
                <a:ea typeface="Tahoma" panose="020B0604030504040204" pitchFamily="34" charset="0"/>
                <a:cs typeface="Tahoma" panose="020B0604030504040204" pitchFamily="34" charset="0"/>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dirty="0"/>
          </a:p>
        </p:txBody>
      </p:sp>
      <p:sp>
        <p:nvSpPr>
          <p:cNvPr id="33" name="Google Shape;33;p21"/>
          <p:cNvSpPr txBox="1">
            <a:spLocks noGrp="1"/>
          </p:cNvSpPr>
          <p:nvPr>
            <p:ph type="body" idx="1"/>
          </p:nvPr>
        </p:nvSpPr>
        <p:spPr>
          <a:xfrm>
            <a:off x="311700" y="2078254"/>
            <a:ext cx="2808000" cy="2781764"/>
          </a:xfrm>
          <a:prstGeom prst="rect">
            <a:avLst/>
          </a:prstGeom>
          <a:noFill/>
          <a:ln>
            <a:noFill/>
          </a:ln>
        </p:spPr>
        <p:txBody>
          <a:bodyPr spcFirstLastPara="1" wrap="square" lIns="91425" tIns="91425" rIns="91425" bIns="91425" anchor="t" anchorCtr="0">
            <a:noAutofit/>
          </a:bodyPr>
          <a:lstStyle>
            <a:lvl1pPr marL="457189" lvl="0" indent="-304793" algn="l">
              <a:lnSpc>
                <a:spcPct val="115000"/>
              </a:lnSpc>
              <a:spcBef>
                <a:spcPts val="0"/>
              </a:spcBef>
              <a:spcAft>
                <a:spcPts val="0"/>
              </a:spcAft>
              <a:buSzPts val="1200"/>
              <a:buChar char="●"/>
              <a:defRPr sz="1200">
                <a:latin typeface="Tahoma" panose="020B0604030504040204" pitchFamily="34" charset="0"/>
                <a:ea typeface="Tahoma" panose="020B0604030504040204" pitchFamily="34" charset="0"/>
                <a:cs typeface="Tahoma" panose="020B0604030504040204" pitchFamily="34" charset="0"/>
              </a:defRPr>
            </a:lvl1pPr>
            <a:lvl2pPr marL="914378" lvl="1" indent="-304793" algn="l">
              <a:lnSpc>
                <a:spcPct val="115000"/>
              </a:lnSpc>
              <a:spcBef>
                <a:spcPts val="1600"/>
              </a:spcBef>
              <a:spcAft>
                <a:spcPts val="0"/>
              </a:spcAft>
              <a:buSzPts val="1200"/>
              <a:buChar char="○"/>
              <a:defRPr sz="1200"/>
            </a:lvl2pPr>
            <a:lvl3pPr marL="1371566" lvl="2" indent="-304793" algn="l">
              <a:lnSpc>
                <a:spcPct val="115000"/>
              </a:lnSpc>
              <a:spcBef>
                <a:spcPts val="1600"/>
              </a:spcBef>
              <a:spcAft>
                <a:spcPts val="0"/>
              </a:spcAft>
              <a:buSzPts val="1200"/>
              <a:buChar char="■"/>
              <a:defRPr sz="1200"/>
            </a:lvl3pPr>
            <a:lvl4pPr marL="1828754" lvl="3" indent="-304793" algn="l">
              <a:lnSpc>
                <a:spcPct val="115000"/>
              </a:lnSpc>
              <a:spcBef>
                <a:spcPts val="1600"/>
              </a:spcBef>
              <a:spcAft>
                <a:spcPts val="0"/>
              </a:spcAft>
              <a:buSzPts val="1200"/>
              <a:buChar char="●"/>
              <a:defRPr sz="1200"/>
            </a:lvl4pPr>
            <a:lvl5pPr marL="2285943" lvl="4" indent="-304793" algn="l">
              <a:lnSpc>
                <a:spcPct val="115000"/>
              </a:lnSpc>
              <a:spcBef>
                <a:spcPts val="1600"/>
              </a:spcBef>
              <a:spcAft>
                <a:spcPts val="0"/>
              </a:spcAft>
              <a:buSzPts val="1200"/>
              <a:buChar char="○"/>
              <a:defRPr sz="1200"/>
            </a:lvl5pPr>
            <a:lvl6pPr marL="2743132" lvl="5" indent="-304793" algn="l">
              <a:lnSpc>
                <a:spcPct val="115000"/>
              </a:lnSpc>
              <a:spcBef>
                <a:spcPts val="1600"/>
              </a:spcBef>
              <a:spcAft>
                <a:spcPts val="0"/>
              </a:spcAft>
              <a:buSzPts val="1200"/>
              <a:buChar char="■"/>
              <a:defRPr sz="1200"/>
            </a:lvl6pPr>
            <a:lvl7pPr marL="3200320" lvl="6" indent="-304793" algn="l">
              <a:lnSpc>
                <a:spcPct val="115000"/>
              </a:lnSpc>
              <a:spcBef>
                <a:spcPts val="1600"/>
              </a:spcBef>
              <a:spcAft>
                <a:spcPts val="0"/>
              </a:spcAft>
              <a:buSzPts val="1200"/>
              <a:buChar char="●"/>
              <a:defRPr sz="1200"/>
            </a:lvl7pPr>
            <a:lvl8pPr marL="3657509" lvl="7" indent="-304793" algn="l">
              <a:lnSpc>
                <a:spcPct val="115000"/>
              </a:lnSpc>
              <a:spcBef>
                <a:spcPts val="1600"/>
              </a:spcBef>
              <a:spcAft>
                <a:spcPts val="0"/>
              </a:spcAft>
              <a:buSzPts val="1200"/>
              <a:buChar char="○"/>
              <a:defRPr sz="1200"/>
            </a:lvl8pPr>
            <a:lvl9pPr marL="4114697" lvl="8" indent="-304793" algn="l">
              <a:lnSpc>
                <a:spcPct val="115000"/>
              </a:lnSpc>
              <a:spcBef>
                <a:spcPts val="1600"/>
              </a:spcBef>
              <a:spcAft>
                <a:spcPts val="1600"/>
              </a:spcAft>
              <a:buSzPts val="1200"/>
              <a:buChar char="■"/>
              <a:defRPr sz="1200"/>
            </a:lvl9pPr>
          </a:lstStyle>
          <a:p>
            <a:endParaRPr dirty="0"/>
          </a:p>
        </p:txBody>
      </p:sp>
      <p:sp>
        <p:nvSpPr>
          <p:cNvPr id="34" name="Google Shape;3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86413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Main point" userDrawn="1">
  <p:cSld name="Main point">
    <p:spTree>
      <p:nvGrpSpPr>
        <p:cNvPr id="1" name="Shape 35"/>
        <p:cNvGrpSpPr/>
        <p:nvPr/>
      </p:nvGrpSpPr>
      <p:grpSpPr>
        <a:xfrm>
          <a:off x="0" y="0"/>
          <a:ext cx="0" cy="0"/>
          <a:chOff x="0" y="0"/>
          <a:chExt cx="0" cy="0"/>
        </a:xfrm>
      </p:grpSpPr>
      <p:sp>
        <p:nvSpPr>
          <p:cNvPr id="37" name="Google Shape;3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pic>
        <p:nvPicPr>
          <p:cNvPr id="4" name="Picture 3">
            <a:extLst>
              <a:ext uri="{FF2B5EF4-FFF2-40B4-BE49-F238E27FC236}">
                <a16:creationId xmlns:a16="http://schemas.microsoft.com/office/drawing/2014/main" id="{CF7BD387-848A-41EC-A8B9-7FC848378BB6}"/>
              </a:ext>
            </a:extLst>
          </p:cNvPr>
          <p:cNvPicPr>
            <a:picLocks noChangeAspect="1"/>
          </p:cNvPicPr>
          <p:nvPr userDrawn="1"/>
        </p:nvPicPr>
        <p:blipFill>
          <a:blip r:embed="rId2"/>
          <a:stretch>
            <a:fillRect/>
          </a:stretch>
        </p:blipFill>
        <p:spPr>
          <a:xfrm>
            <a:off x="7628811" y="210309"/>
            <a:ext cx="1298561" cy="469433"/>
          </a:xfrm>
          <a:prstGeom prst="rect">
            <a:avLst/>
          </a:prstGeom>
        </p:spPr>
      </p:pic>
    </p:spTree>
    <p:extLst>
      <p:ext uri="{BB962C8B-B14F-4D97-AF65-F5344CB8AC3E}">
        <p14:creationId xmlns:p14="http://schemas.microsoft.com/office/powerpoint/2010/main" val="1715431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title and description" preserve="1" userDrawn="1">
  <p:cSld name="Section title and description">
    <p:spTree>
      <p:nvGrpSpPr>
        <p:cNvPr id="1" name="Shape 38"/>
        <p:cNvGrpSpPr/>
        <p:nvPr/>
      </p:nvGrpSpPr>
      <p:grpSpPr>
        <a:xfrm>
          <a:off x="0" y="0"/>
          <a:ext cx="0" cy="0"/>
          <a:chOff x="0" y="0"/>
          <a:chExt cx="0" cy="0"/>
        </a:xfrm>
      </p:grpSpPr>
      <p:sp>
        <p:nvSpPr>
          <p:cNvPr id="39" name="Google Shape;39;p23"/>
          <p:cNvSpPr/>
          <p:nvPr userDrawn="1"/>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
        <p:nvSpPr>
          <p:cNvPr id="7" name="Google Shape;166;p5">
            <a:extLst>
              <a:ext uri="{FF2B5EF4-FFF2-40B4-BE49-F238E27FC236}">
                <a16:creationId xmlns:a16="http://schemas.microsoft.com/office/drawing/2014/main" id="{67030CEC-DCA8-40D3-BDFE-2E194824ACB9}"/>
              </a:ext>
            </a:extLst>
          </p:cNvPr>
          <p:cNvSpPr/>
          <p:nvPr userDrawn="1"/>
        </p:nvSpPr>
        <p:spPr>
          <a:xfrm>
            <a:off x="-145647" y="-493507"/>
            <a:ext cx="4404600" cy="15873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67;p5">
            <a:extLst>
              <a:ext uri="{FF2B5EF4-FFF2-40B4-BE49-F238E27FC236}">
                <a16:creationId xmlns:a16="http://schemas.microsoft.com/office/drawing/2014/main" id="{F33D5885-B1AF-4F7F-9241-B136835AB2F3}"/>
              </a:ext>
            </a:extLst>
          </p:cNvPr>
          <p:cNvSpPr/>
          <p:nvPr userDrawn="1"/>
        </p:nvSpPr>
        <p:spPr>
          <a:xfrm>
            <a:off x="-430286" y="-11385"/>
            <a:ext cx="4999500" cy="684600"/>
          </a:xfrm>
          <a:prstGeom prst="roundRect">
            <a:avLst>
              <a:gd name="adj" fmla="val 16667"/>
            </a:avLst>
          </a:prstGeom>
          <a:solidFill>
            <a:srgbClr val="6B597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itle Placeholder 2">
            <a:extLst>
              <a:ext uri="{FF2B5EF4-FFF2-40B4-BE49-F238E27FC236}">
                <a16:creationId xmlns:a16="http://schemas.microsoft.com/office/drawing/2014/main" id="{2F1300E4-8098-4B23-B1BE-6551F2EECA0F}"/>
              </a:ext>
            </a:extLst>
          </p:cNvPr>
          <p:cNvSpPr>
            <a:spLocks noGrp="1"/>
          </p:cNvSpPr>
          <p:nvPr>
            <p:ph type="title"/>
          </p:nvPr>
        </p:nvSpPr>
        <p:spPr>
          <a:xfrm>
            <a:off x="63501" y="144888"/>
            <a:ext cx="4882261" cy="1324835"/>
          </a:xfrm>
          <a:prstGeom prst="rect">
            <a:avLst/>
          </a:prstGeom>
        </p:spPr>
        <p:txBody>
          <a:bodyPr vert="horz" lIns="91440" tIns="45720" rIns="91440" bIns="45720" rtlCol="0" anchor="ctr">
            <a:noAutofit/>
          </a:bodyPr>
          <a:lstStyle>
            <a:lvl1pPr>
              <a:defRPr sz="28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515103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
        <p:cNvGrpSpPr/>
        <p:nvPr/>
      </p:nvGrpSpPr>
      <p:grpSpPr>
        <a:xfrm>
          <a:off x="0" y="0"/>
          <a:ext cx="0" cy="0"/>
          <a:chOff x="0" y="0"/>
          <a:chExt cx="0" cy="0"/>
        </a:xfrm>
      </p:grpSpPr>
      <p:sp>
        <p:nvSpPr>
          <p:cNvPr id="45" name="Google Shape;45;p2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189" lvl="0" indent="-228594" algn="l">
              <a:lnSpc>
                <a:spcPct val="100000"/>
              </a:lnSpc>
              <a:spcBef>
                <a:spcPts val="0"/>
              </a:spcBef>
              <a:spcAft>
                <a:spcPts val="0"/>
              </a:spcAft>
              <a:buSzPts val="1800"/>
              <a:buNone/>
              <a:defRPr>
                <a:latin typeface="Tahoma" panose="020B0604030504040204" pitchFamily="34" charset="0"/>
                <a:ea typeface="Tahoma" panose="020B0604030504040204" pitchFamily="34" charset="0"/>
                <a:cs typeface="Tahoma" panose="020B0604030504040204" pitchFamily="34" charset="0"/>
              </a:defRPr>
            </a:lvl1pPr>
          </a:lstStyle>
          <a:p>
            <a:endParaRPr/>
          </a:p>
        </p:txBody>
      </p:sp>
      <p:sp>
        <p:nvSpPr>
          <p:cNvPr id="46" name="Google Shape;46;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70161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7"/>
        <p:cNvGrpSpPr/>
        <p:nvPr/>
      </p:nvGrpSpPr>
      <p:grpSpPr>
        <a:xfrm>
          <a:off x="0" y="0"/>
          <a:ext cx="0" cy="0"/>
          <a:chOff x="0" y="0"/>
          <a:chExt cx="0" cy="0"/>
        </a:xfrm>
      </p:grpSpPr>
      <p:sp>
        <p:nvSpPr>
          <p:cNvPr id="48" name="Google Shape;48;p2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rPr dirty="0"/>
              <a:t>xx%</a:t>
            </a:r>
          </a:p>
        </p:txBody>
      </p:sp>
      <p:sp>
        <p:nvSpPr>
          <p:cNvPr id="49" name="Google Shape;49;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189" lvl="0" indent="-342892" algn="ctr">
              <a:lnSpc>
                <a:spcPct val="115000"/>
              </a:lnSpc>
              <a:spcBef>
                <a:spcPts val="0"/>
              </a:spcBef>
              <a:spcAft>
                <a:spcPts val="0"/>
              </a:spcAft>
              <a:buSzPts val="1800"/>
              <a:buChar char="●"/>
              <a:defRPr/>
            </a:lvl1pPr>
            <a:lvl2pPr marL="914378" lvl="1" indent="-317492" algn="ctr">
              <a:lnSpc>
                <a:spcPct val="115000"/>
              </a:lnSpc>
              <a:spcBef>
                <a:spcPts val="1600"/>
              </a:spcBef>
              <a:spcAft>
                <a:spcPts val="0"/>
              </a:spcAft>
              <a:buSzPts val="1400"/>
              <a:buChar char="○"/>
              <a:defRPr/>
            </a:lvl2pPr>
            <a:lvl3pPr marL="1371566" lvl="2" indent="-317492" algn="ctr">
              <a:lnSpc>
                <a:spcPct val="115000"/>
              </a:lnSpc>
              <a:spcBef>
                <a:spcPts val="1600"/>
              </a:spcBef>
              <a:spcAft>
                <a:spcPts val="0"/>
              </a:spcAft>
              <a:buSzPts val="1400"/>
              <a:buChar char="■"/>
              <a:defRPr/>
            </a:lvl3pPr>
            <a:lvl4pPr marL="1828754" lvl="3" indent="-317492" algn="ctr">
              <a:lnSpc>
                <a:spcPct val="115000"/>
              </a:lnSpc>
              <a:spcBef>
                <a:spcPts val="1600"/>
              </a:spcBef>
              <a:spcAft>
                <a:spcPts val="0"/>
              </a:spcAft>
              <a:buSzPts val="1400"/>
              <a:buChar char="●"/>
              <a:defRPr/>
            </a:lvl4pPr>
            <a:lvl5pPr marL="2285943" lvl="4" indent="-317492" algn="ctr">
              <a:lnSpc>
                <a:spcPct val="115000"/>
              </a:lnSpc>
              <a:spcBef>
                <a:spcPts val="1600"/>
              </a:spcBef>
              <a:spcAft>
                <a:spcPts val="0"/>
              </a:spcAft>
              <a:buSzPts val="1400"/>
              <a:buChar char="○"/>
              <a:defRPr/>
            </a:lvl5pPr>
            <a:lvl6pPr marL="2743132" lvl="5" indent="-317492" algn="ctr">
              <a:lnSpc>
                <a:spcPct val="115000"/>
              </a:lnSpc>
              <a:spcBef>
                <a:spcPts val="1600"/>
              </a:spcBef>
              <a:spcAft>
                <a:spcPts val="0"/>
              </a:spcAft>
              <a:buSzPts val="1400"/>
              <a:buChar char="■"/>
              <a:defRPr/>
            </a:lvl6pPr>
            <a:lvl7pPr marL="3200320" lvl="6" indent="-317492" algn="ctr">
              <a:lnSpc>
                <a:spcPct val="115000"/>
              </a:lnSpc>
              <a:spcBef>
                <a:spcPts val="1600"/>
              </a:spcBef>
              <a:spcAft>
                <a:spcPts val="0"/>
              </a:spcAft>
              <a:buSzPts val="1400"/>
              <a:buChar char="●"/>
              <a:defRPr/>
            </a:lvl7pPr>
            <a:lvl8pPr marL="3657509" lvl="7" indent="-317492" algn="ctr">
              <a:lnSpc>
                <a:spcPct val="115000"/>
              </a:lnSpc>
              <a:spcBef>
                <a:spcPts val="1600"/>
              </a:spcBef>
              <a:spcAft>
                <a:spcPts val="0"/>
              </a:spcAft>
              <a:buSzPts val="1400"/>
              <a:buChar char="○"/>
              <a:defRPr/>
            </a:lvl8pPr>
            <a:lvl9pPr marL="4114697" lvl="8" indent="-317492" algn="ctr">
              <a:lnSpc>
                <a:spcPct val="115000"/>
              </a:lnSpc>
              <a:spcBef>
                <a:spcPts val="1600"/>
              </a:spcBef>
              <a:spcAft>
                <a:spcPts val="1600"/>
              </a:spcAft>
              <a:buSzPts val="1400"/>
              <a:buChar char="■"/>
              <a:defRPr/>
            </a:lvl9pPr>
          </a:lstStyle>
          <a:p>
            <a:endParaRPr/>
          </a:p>
        </p:txBody>
      </p:sp>
      <p:sp>
        <p:nvSpPr>
          <p:cNvPr id="50" name="Google Shape;5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55664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9016" y="248324"/>
            <a:ext cx="7886700" cy="240774"/>
          </a:xfrm>
          <a:prstGeom prst="rect">
            <a:avLst/>
          </a:prstGeom>
        </p:spPr>
        <p:txBody>
          <a:bodyPr/>
          <a:lstStyle>
            <a:lvl1pPr>
              <a:defRPr sz="135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3859883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Normal Center" userDrawn="1">
  <p:cSld name="1_Normal Center">
    <p:spTree>
      <p:nvGrpSpPr>
        <p:cNvPr id="1" name="Shape 17"/>
        <p:cNvGrpSpPr/>
        <p:nvPr/>
      </p:nvGrpSpPr>
      <p:grpSpPr>
        <a:xfrm>
          <a:off x="0" y="0"/>
          <a:ext cx="0" cy="0"/>
          <a:chOff x="0" y="0"/>
          <a:chExt cx="0" cy="0"/>
        </a:xfrm>
      </p:grpSpPr>
    </p:spTree>
    <p:extLst>
      <p:ext uri="{BB962C8B-B14F-4D97-AF65-F5344CB8AC3E}">
        <p14:creationId xmlns:p14="http://schemas.microsoft.com/office/powerpoint/2010/main" val="4281729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63836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2106830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6/16/2021</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767573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9"/>
        <p:cNvGrpSpPr/>
        <p:nvPr/>
      </p:nvGrpSpPr>
      <p:grpSpPr>
        <a:xfrm>
          <a:off x="0" y="0"/>
          <a:ext cx="0" cy="0"/>
          <a:chOff x="0" y="0"/>
          <a:chExt cx="0" cy="0"/>
        </a:xfrm>
      </p:grpSpPr>
      <p:sp>
        <p:nvSpPr>
          <p:cNvPr id="10" name="Google Shape;10;p1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solidFill>
                  <a:srgbClr val="4C4C4C"/>
                </a:solidFill>
                <a:latin typeface="Tahoma" panose="020B0604030504040204" pitchFamily="34" charset="0"/>
                <a:ea typeface="Tahoma" panose="020B0604030504040204" pitchFamily="34" charset="0"/>
                <a:cs typeface="Tahoma" panose="020B0604030504040204" pitchFamily="34" charset="0"/>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dirty="0"/>
          </a:p>
        </p:txBody>
      </p:sp>
      <p:sp>
        <p:nvSpPr>
          <p:cNvPr id="11" name="Google Shape;11;p1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atin typeface="Tahoma" panose="020B0604030504040204" pitchFamily="34" charset="0"/>
                <a:ea typeface="Tahoma" panose="020B0604030504040204" pitchFamily="34" charset="0"/>
                <a:cs typeface="Tahoma" panose="020B060403050404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2" name="Google Shape;1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pic>
        <p:nvPicPr>
          <p:cNvPr id="5" name="Picture 4">
            <a:extLst>
              <a:ext uri="{FF2B5EF4-FFF2-40B4-BE49-F238E27FC236}">
                <a16:creationId xmlns:a16="http://schemas.microsoft.com/office/drawing/2014/main" id="{DE46D761-F2F8-4BE9-8F64-90C19E25A1F2}"/>
              </a:ext>
            </a:extLst>
          </p:cNvPr>
          <p:cNvPicPr>
            <a:picLocks noChangeAspect="1"/>
          </p:cNvPicPr>
          <p:nvPr userDrawn="1"/>
        </p:nvPicPr>
        <p:blipFill>
          <a:blip r:embed="rId2"/>
          <a:stretch>
            <a:fillRect/>
          </a:stretch>
        </p:blipFill>
        <p:spPr>
          <a:xfrm>
            <a:off x="7628811" y="210309"/>
            <a:ext cx="1298561" cy="469433"/>
          </a:xfrm>
          <a:prstGeom prst="rect">
            <a:avLst/>
          </a:prstGeom>
        </p:spPr>
      </p:pic>
    </p:spTree>
    <p:extLst>
      <p:ext uri="{BB962C8B-B14F-4D97-AF65-F5344CB8AC3E}">
        <p14:creationId xmlns:p14="http://schemas.microsoft.com/office/powerpoint/2010/main" val="2981098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6"/>
        <p:cNvGrpSpPr/>
        <p:nvPr/>
      </p:nvGrpSpPr>
      <p:grpSpPr>
        <a:xfrm>
          <a:off x="0" y="0"/>
          <a:ext cx="0" cy="0"/>
          <a:chOff x="0" y="0"/>
          <a:chExt cx="0" cy="0"/>
        </a:xfrm>
      </p:grpSpPr>
      <p:sp>
        <p:nvSpPr>
          <p:cNvPr id="17" name="Google Shape;17;p1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solidFill>
                  <a:srgbClr val="4C4C4C"/>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dirty="0"/>
          </a:p>
        </p:txBody>
      </p:sp>
      <p:sp>
        <p:nvSpPr>
          <p:cNvPr id="18" name="Google Shape;1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202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9"/>
        <p:cNvGrpSpPr/>
        <p:nvPr/>
      </p:nvGrpSpPr>
      <p:grpSpPr>
        <a:xfrm>
          <a:off x="0" y="0"/>
          <a:ext cx="0" cy="0"/>
          <a:chOff x="0" y="0"/>
          <a:chExt cx="0" cy="0"/>
        </a:xfrm>
      </p:grpSpPr>
      <p:sp>
        <p:nvSpPr>
          <p:cNvPr id="21" name="Google Shape;21;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189" lvl="0" indent="-342892" algn="l">
              <a:lnSpc>
                <a:spcPct val="115000"/>
              </a:lnSpc>
              <a:spcBef>
                <a:spcPts val="0"/>
              </a:spcBef>
              <a:spcAft>
                <a:spcPts val="0"/>
              </a:spcAft>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378" lvl="1" indent="-317492" algn="l">
              <a:lnSpc>
                <a:spcPct val="115000"/>
              </a:lnSpc>
              <a:spcBef>
                <a:spcPts val="1600"/>
              </a:spcBef>
              <a:spcAft>
                <a:spcPts val="0"/>
              </a:spcAft>
              <a:buSzPts val="1400"/>
              <a:buChar char="○"/>
              <a:defRPr/>
            </a:lvl2pPr>
            <a:lvl3pPr marL="1371566" lvl="2" indent="-317492" algn="l">
              <a:lnSpc>
                <a:spcPct val="115000"/>
              </a:lnSpc>
              <a:spcBef>
                <a:spcPts val="1600"/>
              </a:spcBef>
              <a:spcAft>
                <a:spcPts val="0"/>
              </a:spcAft>
              <a:buSzPts val="1400"/>
              <a:buChar char="■"/>
              <a:defRPr/>
            </a:lvl3pPr>
            <a:lvl4pPr marL="1828754" lvl="3" indent="-317492" algn="l">
              <a:lnSpc>
                <a:spcPct val="115000"/>
              </a:lnSpc>
              <a:spcBef>
                <a:spcPts val="1600"/>
              </a:spcBef>
              <a:spcAft>
                <a:spcPts val="0"/>
              </a:spcAft>
              <a:buSzPts val="1400"/>
              <a:buChar char="●"/>
              <a:defRPr/>
            </a:lvl4pPr>
            <a:lvl5pPr marL="2285943" lvl="4" indent="-317492" algn="l">
              <a:lnSpc>
                <a:spcPct val="115000"/>
              </a:lnSpc>
              <a:spcBef>
                <a:spcPts val="1600"/>
              </a:spcBef>
              <a:spcAft>
                <a:spcPts val="0"/>
              </a:spcAft>
              <a:buSzPts val="1400"/>
              <a:buChar char="○"/>
              <a:defRPr/>
            </a:lvl5pPr>
            <a:lvl6pPr marL="2743132" lvl="5" indent="-317492" algn="l">
              <a:lnSpc>
                <a:spcPct val="115000"/>
              </a:lnSpc>
              <a:spcBef>
                <a:spcPts val="1600"/>
              </a:spcBef>
              <a:spcAft>
                <a:spcPts val="0"/>
              </a:spcAft>
              <a:buSzPts val="1400"/>
              <a:buChar char="■"/>
              <a:defRPr/>
            </a:lvl6pPr>
            <a:lvl7pPr marL="3200320" lvl="6" indent="-317492" algn="l">
              <a:lnSpc>
                <a:spcPct val="115000"/>
              </a:lnSpc>
              <a:spcBef>
                <a:spcPts val="1600"/>
              </a:spcBef>
              <a:spcAft>
                <a:spcPts val="0"/>
              </a:spcAft>
              <a:buSzPts val="1400"/>
              <a:buChar char="●"/>
              <a:defRPr/>
            </a:lvl7pPr>
            <a:lvl8pPr marL="3657509" lvl="7" indent="-317492" algn="l">
              <a:lnSpc>
                <a:spcPct val="115000"/>
              </a:lnSpc>
              <a:spcBef>
                <a:spcPts val="1600"/>
              </a:spcBef>
              <a:spcAft>
                <a:spcPts val="0"/>
              </a:spcAft>
              <a:buSzPts val="1400"/>
              <a:buChar char="○"/>
              <a:defRPr/>
            </a:lvl8pPr>
            <a:lvl9pPr marL="4114697" lvl="8" indent="-317492" algn="l">
              <a:lnSpc>
                <a:spcPct val="115000"/>
              </a:lnSpc>
              <a:spcBef>
                <a:spcPts val="1600"/>
              </a:spcBef>
              <a:spcAft>
                <a:spcPts val="1600"/>
              </a:spcAft>
              <a:buSzPts val="1400"/>
              <a:buChar char="■"/>
              <a:defRPr/>
            </a:lvl9pPr>
          </a:lstStyle>
          <a:p>
            <a:endParaRPr dirty="0"/>
          </a:p>
        </p:txBody>
      </p:sp>
      <p:sp>
        <p:nvSpPr>
          <p:cNvPr id="22" name="Google Shape;2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13621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311700" y="1239354"/>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solidFill>
                  <a:srgbClr val="4C4C4C"/>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dirty="0"/>
          </a:p>
        </p:txBody>
      </p:sp>
      <p:sp>
        <p:nvSpPr>
          <p:cNvPr id="33" name="Google Shape;33;p21"/>
          <p:cNvSpPr txBox="1">
            <a:spLocks noGrp="1"/>
          </p:cNvSpPr>
          <p:nvPr>
            <p:ph type="body" idx="1"/>
          </p:nvPr>
        </p:nvSpPr>
        <p:spPr>
          <a:xfrm>
            <a:off x="311700" y="2078254"/>
            <a:ext cx="2808000" cy="2781764"/>
          </a:xfrm>
          <a:prstGeom prst="rect">
            <a:avLst/>
          </a:prstGeom>
          <a:noFill/>
          <a:ln>
            <a:noFill/>
          </a:ln>
        </p:spPr>
        <p:txBody>
          <a:bodyPr spcFirstLastPara="1" wrap="square" lIns="91425" tIns="91425" rIns="91425" bIns="91425" anchor="t" anchorCtr="0">
            <a:noAutofit/>
          </a:bodyPr>
          <a:lstStyle>
            <a:lvl1pPr marL="457189" lvl="0" indent="-304793" algn="l">
              <a:lnSpc>
                <a:spcPct val="115000"/>
              </a:lnSpc>
              <a:spcBef>
                <a:spcPts val="0"/>
              </a:spcBef>
              <a:spcAft>
                <a:spcPts val="0"/>
              </a:spcAft>
              <a:buSzPts val="1200"/>
              <a:buChar char="●"/>
              <a:defRPr sz="1200">
                <a:latin typeface="Tahoma" panose="020B0604030504040204" pitchFamily="34" charset="0"/>
                <a:ea typeface="Tahoma" panose="020B0604030504040204" pitchFamily="34" charset="0"/>
                <a:cs typeface="Tahoma" panose="020B0604030504040204" pitchFamily="34" charset="0"/>
              </a:defRPr>
            </a:lvl1pPr>
            <a:lvl2pPr marL="914378" lvl="1" indent="-304793" algn="l">
              <a:lnSpc>
                <a:spcPct val="115000"/>
              </a:lnSpc>
              <a:spcBef>
                <a:spcPts val="1600"/>
              </a:spcBef>
              <a:spcAft>
                <a:spcPts val="0"/>
              </a:spcAft>
              <a:buSzPts val="1200"/>
              <a:buChar char="○"/>
              <a:defRPr sz="1200"/>
            </a:lvl2pPr>
            <a:lvl3pPr marL="1371566" lvl="2" indent="-304793" algn="l">
              <a:lnSpc>
                <a:spcPct val="115000"/>
              </a:lnSpc>
              <a:spcBef>
                <a:spcPts val="1600"/>
              </a:spcBef>
              <a:spcAft>
                <a:spcPts val="0"/>
              </a:spcAft>
              <a:buSzPts val="1200"/>
              <a:buChar char="■"/>
              <a:defRPr sz="1200"/>
            </a:lvl3pPr>
            <a:lvl4pPr marL="1828754" lvl="3" indent="-304793" algn="l">
              <a:lnSpc>
                <a:spcPct val="115000"/>
              </a:lnSpc>
              <a:spcBef>
                <a:spcPts val="1600"/>
              </a:spcBef>
              <a:spcAft>
                <a:spcPts val="0"/>
              </a:spcAft>
              <a:buSzPts val="1200"/>
              <a:buChar char="●"/>
              <a:defRPr sz="1200"/>
            </a:lvl4pPr>
            <a:lvl5pPr marL="2285943" lvl="4" indent="-304793" algn="l">
              <a:lnSpc>
                <a:spcPct val="115000"/>
              </a:lnSpc>
              <a:spcBef>
                <a:spcPts val="1600"/>
              </a:spcBef>
              <a:spcAft>
                <a:spcPts val="0"/>
              </a:spcAft>
              <a:buSzPts val="1200"/>
              <a:buChar char="○"/>
              <a:defRPr sz="1200"/>
            </a:lvl5pPr>
            <a:lvl6pPr marL="2743132" lvl="5" indent="-304793" algn="l">
              <a:lnSpc>
                <a:spcPct val="115000"/>
              </a:lnSpc>
              <a:spcBef>
                <a:spcPts val="1600"/>
              </a:spcBef>
              <a:spcAft>
                <a:spcPts val="0"/>
              </a:spcAft>
              <a:buSzPts val="1200"/>
              <a:buChar char="■"/>
              <a:defRPr sz="1200"/>
            </a:lvl6pPr>
            <a:lvl7pPr marL="3200320" lvl="6" indent="-304793" algn="l">
              <a:lnSpc>
                <a:spcPct val="115000"/>
              </a:lnSpc>
              <a:spcBef>
                <a:spcPts val="1600"/>
              </a:spcBef>
              <a:spcAft>
                <a:spcPts val="0"/>
              </a:spcAft>
              <a:buSzPts val="1200"/>
              <a:buChar char="●"/>
              <a:defRPr sz="1200"/>
            </a:lvl7pPr>
            <a:lvl8pPr marL="3657509" lvl="7" indent="-304793" algn="l">
              <a:lnSpc>
                <a:spcPct val="115000"/>
              </a:lnSpc>
              <a:spcBef>
                <a:spcPts val="1600"/>
              </a:spcBef>
              <a:spcAft>
                <a:spcPts val="0"/>
              </a:spcAft>
              <a:buSzPts val="1200"/>
              <a:buChar char="○"/>
              <a:defRPr sz="1200"/>
            </a:lvl8pPr>
            <a:lvl9pPr marL="4114697" lvl="8" indent="-304793" algn="l">
              <a:lnSpc>
                <a:spcPct val="115000"/>
              </a:lnSpc>
              <a:spcBef>
                <a:spcPts val="1600"/>
              </a:spcBef>
              <a:spcAft>
                <a:spcPts val="1600"/>
              </a:spcAft>
              <a:buSzPts val="1200"/>
              <a:buChar char="■"/>
              <a:defRPr sz="1200"/>
            </a:lvl9pPr>
          </a:lstStyle>
          <a:p>
            <a:endParaRPr dirty="0"/>
          </a:p>
        </p:txBody>
      </p:sp>
      <p:sp>
        <p:nvSpPr>
          <p:cNvPr id="34" name="Google Shape;3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30566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reserve="1" userDrawn="1">
  <p:cSld name="Main point">
    <p:spTree>
      <p:nvGrpSpPr>
        <p:cNvPr id="1" name="Shape 35"/>
        <p:cNvGrpSpPr/>
        <p:nvPr/>
      </p:nvGrpSpPr>
      <p:grpSpPr>
        <a:xfrm>
          <a:off x="0" y="0"/>
          <a:ext cx="0" cy="0"/>
          <a:chOff x="0" y="0"/>
          <a:chExt cx="0" cy="0"/>
        </a:xfrm>
      </p:grpSpPr>
      <p:sp>
        <p:nvSpPr>
          <p:cNvPr id="37" name="Google Shape;3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pic>
        <p:nvPicPr>
          <p:cNvPr id="4" name="Picture 3">
            <a:extLst>
              <a:ext uri="{FF2B5EF4-FFF2-40B4-BE49-F238E27FC236}">
                <a16:creationId xmlns:a16="http://schemas.microsoft.com/office/drawing/2014/main" id="{CF7BD387-848A-41EC-A8B9-7FC848378BB6}"/>
              </a:ext>
            </a:extLst>
          </p:cNvPr>
          <p:cNvPicPr>
            <a:picLocks noChangeAspect="1"/>
          </p:cNvPicPr>
          <p:nvPr userDrawn="1"/>
        </p:nvPicPr>
        <p:blipFill>
          <a:blip r:embed="rId2"/>
          <a:stretch>
            <a:fillRect/>
          </a:stretch>
        </p:blipFill>
        <p:spPr>
          <a:xfrm>
            <a:off x="7628811" y="210309"/>
            <a:ext cx="1298561" cy="469433"/>
          </a:xfrm>
          <a:prstGeom prst="rect">
            <a:avLst/>
          </a:prstGeom>
        </p:spPr>
      </p:pic>
    </p:spTree>
    <p:extLst>
      <p:ext uri="{BB962C8B-B14F-4D97-AF65-F5344CB8AC3E}">
        <p14:creationId xmlns:p14="http://schemas.microsoft.com/office/powerpoint/2010/main" val="37513201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
        <p:cNvGrpSpPr/>
        <p:nvPr/>
      </p:nvGrpSpPr>
      <p:grpSpPr>
        <a:xfrm>
          <a:off x="0" y="0"/>
          <a:ext cx="0" cy="0"/>
          <a:chOff x="0" y="0"/>
          <a:chExt cx="0" cy="0"/>
        </a:xfrm>
      </p:grpSpPr>
      <p:sp>
        <p:nvSpPr>
          <p:cNvPr id="39" name="Google Shape;39;p23"/>
          <p:cNvSpPr/>
          <p:nvPr userDrawn="1"/>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
        <p:nvSpPr>
          <p:cNvPr id="7" name="Google Shape;166;p5">
            <a:extLst>
              <a:ext uri="{FF2B5EF4-FFF2-40B4-BE49-F238E27FC236}">
                <a16:creationId xmlns:a16="http://schemas.microsoft.com/office/drawing/2014/main" id="{67030CEC-DCA8-40D3-BDFE-2E194824ACB9}"/>
              </a:ext>
            </a:extLst>
          </p:cNvPr>
          <p:cNvSpPr/>
          <p:nvPr userDrawn="1"/>
        </p:nvSpPr>
        <p:spPr>
          <a:xfrm>
            <a:off x="-145647" y="-493507"/>
            <a:ext cx="4404600" cy="15873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67;p5">
            <a:extLst>
              <a:ext uri="{FF2B5EF4-FFF2-40B4-BE49-F238E27FC236}">
                <a16:creationId xmlns:a16="http://schemas.microsoft.com/office/drawing/2014/main" id="{F33D5885-B1AF-4F7F-9241-B136835AB2F3}"/>
              </a:ext>
            </a:extLst>
          </p:cNvPr>
          <p:cNvSpPr/>
          <p:nvPr userDrawn="1"/>
        </p:nvSpPr>
        <p:spPr>
          <a:xfrm>
            <a:off x="-430286" y="-11385"/>
            <a:ext cx="4999500" cy="684600"/>
          </a:xfrm>
          <a:prstGeom prst="roundRect">
            <a:avLst>
              <a:gd name="adj" fmla="val 16667"/>
            </a:avLst>
          </a:prstGeom>
          <a:solidFill>
            <a:srgbClr val="6B597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9" name="Title Placeholder 2">
            <a:extLst>
              <a:ext uri="{FF2B5EF4-FFF2-40B4-BE49-F238E27FC236}">
                <a16:creationId xmlns:a16="http://schemas.microsoft.com/office/drawing/2014/main" id="{2F1300E4-8098-4B23-B1BE-6551F2EECA0F}"/>
              </a:ext>
            </a:extLst>
          </p:cNvPr>
          <p:cNvSpPr>
            <a:spLocks noGrp="1"/>
          </p:cNvSpPr>
          <p:nvPr>
            <p:ph type="title"/>
          </p:nvPr>
        </p:nvSpPr>
        <p:spPr>
          <a:xfrm>
            <a:off x="63501" y="144888"/>
            <a:ext cx="4882261" cy="1324835"/>
          </a:xfrm>
          <a:prstGeom prst="rect">
            <a:avLst/>
          </a:prstGeom>
        </p:spPr>
        <p:txBody>
          <a:bodyPr vert="horz" lIns="91440" tIns="45720" rIns="91440" bIns="45720" rtlCol="0" anchor="ctr">
            <a:noAutofit/>
          </a:bodyPr>
          <a:lstStyle>
            <a:lvl1pPr>
              <a:defRPr sz="2800">
                <a:solidFill>
                  <a:schemeClr val="tx2"/>
                </a:solidFill>
                <a:latin typeface="+mj-lt"/>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45848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1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solidFill>
                  <a:srgbClr val="4C4C4C"/>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dirty="0"/>
          </a:p>
        </p:txBody>
      </p:sp>
      <p:sp>
        <p:nvSpPr>
          <p:cNvPr id="18" name="Google Shape;1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44"/>
        <p:cNvGrpSpPr/>
        <p:nvPr/>
      </p:nvGrpSpPr>
      <p:grpSpPr>
        <a:xfrm>
          <a:off x="0" y="0"/>
          <a:ext cx="0" cy="0"/>
          <a:chOff x="0" y="0"/>
          <a:chExt cx="0" cy="0"/>
        </a:xfrm>
      </p:grpSpPr>
      <p:sp>
        <p:nvSpPr>
          <p:cNvPr id="45" name="Google Shape;45;p2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189" lvl="0" indent="-228594" algn="l">
              <a:lnSpc>
                <a:spcPct val="100000"/>
              </a:lnSpc>
              <a:spcBef>
                <a:spcPts val="0"/>
              </a:spcBef>
              <a:spcAft>
                <a:spcPts val="0"/>
              </a:spcAft>
              <a:buSzPts val="1800"/>
              <a:buNone/>
              <a:defRPr>
                <a:latin typeface="Tahoma" panose="020B0604030504040204" pitchFamily="34" charset="0"/>
                <a:ea typeface="Tahoma" panose="020B0604030504040204" pitchFamily="34" charset="0"/>
                <a:cs typeface="Tahoma" panose="020B0604030504040204" pitchFamily="34" charset="0"/>
              </a:defRPr>
            </a:lvl1pPr>
          </a:lstStyle>
          <a:p>
            <a:endParaRPr/>
          </a:p>
        </p:txBody>
      </p:sp>
      <p:sp>
        <p:nvSpPr>
          <p:cNvPr id="46" name="Google Shape;46;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23658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47"/>
        <p:cNvGrpSpPr/>
        <p:nvPr/>
      </p:nvGrpSpPr>
      <p:grpSpPr>
        <a:xfrm>
          <a:off x="0" y="0"/>
          <a:ext cx="0" cy="0"/>
          <a:chOff x="0" y="0"/>
          <a:chExt cx="0" cy="0"/>
        </a:xfrm>
      </p:grpSpPr>
      <p:sp>
        <p:nvSpPr>
          <p:cNvPr id="48" name="Google Shape;48;p2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rPr dirty="0"/>
              <a:t>xx%</a:t>
            </a:r>
          </a:p>
        </p:txBody>
      </p:sp>
      <p:sp>
        <p:nvSpPr>
          <p:cNvPr id="49" name="Google Shape;49;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189" lvl="0" indent="-342892" algn="ctr">
              <a:lnSpc>
                <a:spcPct val="115000"/>
              </a:lnSpc>
              <a:spcBef>
                <a:spcPts val="0"/>
              </a:spcBef>
              <a:spcAft>
                <a:spcPts val="0"/>
              </a:spcAft>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378" lvl="1" indent="-317492" algn="ctr">
              <a:lnSpc>
                <a:spcPct val="115000"/>
              </a:lnSpc>
              <a:spcBef>
                <a:spcPts val="1600"/>
              </a:spcBef>
              <a:spcAft>
                <a:spcPts val="0"/>
              </a:spcAft>
              <a:buSzPts val="1400"/>
              <a:buChar char="○"/>
              <a:defRPr/>
            </a:lvl2pPr>
            <a:lvl3pPr marL="1371566" lvl="2" indent="-317492" algn="ctr">
              <a:lnSpc>
                <a:spcPct val="115000"/>
              </a:lnSpc>
              <a:spcBef>
                <a:spcPts val="1600"/>
              </a:spcBef>
              <a:spcAft>
                <a:spcPts val="0"/>
              </a:spcAft>
              <a:buSzPts val="1400"/>
              <a:buChar char="■"/>
              <a:defRPr/>
            </a:lvl3pPr>
            <a:lvl4pPr marL="1828754" lvl="3" indent="-317492" algn="ctr">
              <a:lnSpc>
                <a:spcPct val="115000"/>
              </a:lnSpc>
              <a:spcBef>
                <a:spcPts val="1600"/>
              </a:spcBef>
              <a:spcAft>
                <a:spcPts val="0"/>
              </a:spcAft>
              <a:buSzPts val="1400"/>
              <a:buChar char="●"/>
              <a:defRPr/>
            </a:lvl4pPr>
            <a:lvl5pPr marL="2285943" lvl="4" indent="-317492" algn="ctr">
              <a:lnSpc>
                <a:spcPct val="115000"/>
              </a:lnSpc>
              <a:spcBef>
                <a:spcPts val="1600"/>
              </a:spcBef>
              <a:spcAft>
                <a:spcPts val="0"/>
              </a:spcAft>
              <a:buSzPts val="1400"/>
              <a:buChar char="○"/>
              <a:defRPr/>
            </a:lvl5pPr>
            <a:lvl6pPr marL="2743132" lvl="5" indent="-317492" algn="ctr">
              <a:lnSpc>
                <a:spcPct val="115000"/>
              </a:lnSpc>
              <a:spcBef>
                <a:spcPts val="1600"/>
              </a:spcBef>
              <a:spcAft>
                <a:spcPts val="0"/>
              </a:spcAft>
              <a:buSzPts val="1400"/>
              <a:buChar char="■"/>
              <a:defRPr/>
            </a:lvl6pPr>
            <a:lvl7pPr marL="3200320" lvl="6" indent="-317492" algn="ctr">
              <a:lnSpc>
                <a:spcPct val="115000"/>
              </a:lnSpc>
              <a:spcBef>
                <a:spcPts val="1600"/>
              </a:spcBef>
              <a:spcAft>
                <a:spcPts val="0"/>
              </a:spcAft>
              <a:buSzPts val="1400"/>
              <a:buChar char="●"/>
              <a:defRPr/>
            </a:lvl7pPr>
            <a:lvl8pPr marL="3657509" lvl="7" indent="-317492" algn="ctr">
              <a:lnSpc>
                <a:spcPct val="115000"/>
              </a:lnSpc>
              <a:spcBef>
                <a:spcPts val="1600"/>
              </a:spcBef>
              <a:spcAft>
                <a:spcPts val="0"/>
              </a:spcAft>
              <a:buSzPts val="1400"/>
              <a:buChar char="○"/>
              <a:defRPr/>
            </a:lvl8pPr>
            <a:lvl9pPr marL="4114697" lvl="8" indent="-317492" algn="ctr">
              <a:lnSpc>
                <a:spcPct val="115000"/>
              </a:lnSpc>
              <a:spcBef>
                <a:spcPts val="1600"/>
              </a:spcBef>
              <a:spcAft>
                <a:spcPts val="1600"/>
              </a:spcAft>
              <a:buSzPts val="1400"/>
              <a:buChar char="■"/>
              <a:defRPr/>
            </a:lvl9pPr>
          </a:lstStyle>
          <a:p>
            <a:endParaRPr dirty="0"/>
          </a:p>
        </p:txBody>
      </p:sp>
      <p:sp>
        <p:nvSpPr>
          <p:cNvPr id="50" name="Google Shape;5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55453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9016" y="248324"/>
            <a:ext cx="7886700" cy="240774"/>
          </a:xfrm>
          <a:prstGeom prst="rect">
            <a:avLst/>
          </a:prstGeom>
        </p:spPr>
        <p:txBody>
          <a:bodyPr/>
          <a:lstStyle>
            <a:lvl1pPr>
              <a:defRPr sz="13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446737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Normal Center" preserve="1">
  <p:cSld name="1_Normal Center">
    <p:spTree>
      <p:nvGrpSpPr>
        <p:cNvPr id="1" name="Shape 17"/>
        <p:cNvGrpSpPr/>
        <p:nvPr/>
      </p:nvGrpSpPr>
      <p:grpSpPr>
        <a:xfrm>
          <a:off x="0" y="0"/>
          <a:ext cx="0" cy="0"/>
          <a:chOff x="0" y="0"/>
          <a:chExt cx="0" cy="0"/>
        </a:xfrm>
      </p:grpSpPr>
      <p:sp>
        <p:nvSpPr>
          <p:cNvPr id="18" name="Google Shape;18;p44"/>
          <p:cNvSpPr txBox="1">
            <a:spLocks noGrp="1"/>
          </p:cNvSpPr>
          <p:nvPr>
            <p:ph type="title"/>
          </p:nvPr>
        </p:nvSpPr>
        <p:spPr>
          <a:xfrm>
            <a:off x="352841" y="343556"/>
            <a:ext cx="8517834" cy="42189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3600">
                <a:solidFill>
                  <a:schemeClr val="dk1"/>
                </a:solidFill>
                <a:latin typeface="Tahoma" panose="020B0604030504040204" pitchFamily="34" charset="0"/>
                <a:ea typeface="Tahoma" panose="020B0604030504040204" pitchFamily="34" charset="0"/>
                <a:cs typeface="Tahoma" panose="020B0604030504040204" pitchFamily="34" charset="0"/>
                <a:sym typeface="Poppi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4"/>
          <p:cNvSpPr txBox="1">
            <a:spLocks noGrp="1"/>
          </p:cNvSpPr>
          <p:nvPr>
            <p:ph type="body" idx="1"/>
          </p:nvPr>
        </p:nvSpPr>
        <p:spPr>
          <a:xfrm>
            <a:off x="352841" y="726524"/>
            <a:ext cx="8517834" cy="327681"/>
          </a:xfrm>
          <a:prstGeom prst="rect">
            <a:avLst/>
          </a:prstGeom>
          <a:noFill/>
          <a:ln>
            <a:noFill/>
          </a:ln>
        </p:spPr>
        <p:txBody>
          <a:bodyPr spcFirstLastPara="1" wrap="square" lIns="91425" tIns="91425" rIns="91425" bIns="91425" anchor="t" anchorCtr="0">
            <a:normAutofit/>
          </a:bodyPr>
          <a:lstStyle>
            <a:lvl1pPr marL="457189" lvl="0" indent="-228594" algn="ctr">
              <a:lnSpc>
                <a:spcPct val="115000"/>
              </a:lnSpc>
              <a:spcBef>
                <a:spcPts val="0"/>
              </a:spcBef>
              <a:spcAft>
                <a:spcPts val="0"/>
              </a:spcAft>
              <a:buSzPts val="1800"/>
              <a:buNone/>
              <a:defRPr sz="1350">
                <a:solidFill>
                  <a:schemeClr val="dk1"/>
                </a:solidFill>
                <a:latin typeface="Tahoma" panose="020B0604030504040204" pitchFamily="34" charset="0"/>
                <a:ea typeface="Tahoma" panose="020B0604030504040204" pitchFamily="34" charset="0"/>
                <a:cs typeface="Tahoma" panose="020B0604030504040204" pitchFamily="34" charset="0"/>
                <a:sym typeface="Poppins"/>
              </a:defRPr>
            </a:lvl1pPr>
            <a:lvl2pPr marL="914378" lvl="1" indent="-317492" algn="l">
              <a:lnSpc>
                <a:spcPct val="115000"/>
              </a:lnSpc>
              <a:spcBef>
                <a:spcPts val="1600"/>
              </a:spcBef>
              <a:spcAft>
                <a:spcPts val="0"/>
              </a:spcAft>
              <a:buSzPts val="1400"/>
              <a:buChar char="○"/>
              <a:defRPr/>
            </a:lvl2pPr>
            <a:lvl3pPr marL="1371566" lvl="2" indent="-317492" algn="l">
              <a:lnSpc>
                <a:spcPct val="115000"/>
              </a:lnSpc>
              <a:spcBef>
                <a:spcPts val="1600"/>
              </a:spcBef>
              <a:spcAft>
                <a:spcPts val="0"/>
              </a:spcAft>
              <a:buSzPts val="1400"/>
              <a:buChar char="■"/>
              <a:defRPr/>
            </a:lvl3pPr>
            <a:lvl4pPr marL="1828754" lvl="3" indent="-317492" algn="l">
              <a:lnSpc>
                <a:spcPct val="115000"/>
              </a:lnSpc>
              <a:spcBef>
                <a:spcPts val="1600"/>
              </a:spcBef>
              <a:spcAft>
                <a:spcPts val="0"/>
              </a:spcAft>
              <a:buSzPts val="1400"/>
              <a:buChar char="●"/>
              <a:defRPr/>
            </a:lvl4pPr>
            <a:lvl5pPr marL="2285943" lvl="4" indent="-317492" algn="l">
              <a:lnSpc>
                <a:spcPct val="115000"/>
              </a:lnSpc>
              <a:spcBef>
                <a:spcPts val="1600"/>
              </a:spcBef>
              <a:spcAft>
                <a:spcPts val="0"/>
              </a:spcAft>
              <a:buSzPts val="1400"/>
              <a:buChar char="○"/>
              <a:defRPr/>
            </a:lvl5pPr>
            <a:lvl6pPr marL="2743132" lvl="5" indent="-317492" algn="l">
              <a:lnSpc>
                <a:spcPct val="115000"/>
              </a:lnSpc>
              <a:spcBef>
                <a:spcPts val="1600"/>
              </a:spcBef>
              <a:spcAft>
                <a:spcPts val="0"/>
              </a:spcAft>
              <a:buSzPts val="1400"/>
              <a:buChar char="■"/>
              <a:defRPr/>
            </a:lvl6pPr>
            <a:lvl7pPr marL="3200320" lvl="6" indent="-317492" algn="l">
              <a:lnSpc>
                <a:spcPct val="115000"/>
              </a:lnSpc>
              <a:spcBef>
                <a:spcPts val="1600"/>
              </a:spcBef>
              <a:spcAft>
                <a:spcPts val="0"/>
              </a:spcAft>
              <a:buSzPts val="1400"/>
              <a:buChar char="●"/>
              <a:defRPr/>
            </a:lvl7pPr>
            <a:lvl8pPr marL="3657509" lvl="7" indent="-317492" algn="l">
              <a:lnSpc>
                <a:spcPct val="115000"/>
              </a:lnSpc>
              <a:spcBef>
                <a:spcPts val="1600"/>
              </a:spcBef>
              <a:spcAft>
                <a:spcPts val="0"/>
              </a:spcAft>
              <a:buSzPts val="1400"/>
              <a:buChar char="○"/>
              <a:defRPr/>
            </a:lvl8pPr>
            <a:lvl9pPr marL="4114697" lvl="8" indent="-317492" algn="l">
              <a:lnSpc>
                <a:spcPct val="115000"/>
              </a:lnSpc>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3673691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3"/>
        <p:cNvGrpSpPr/>
        <p:nvPr/>
      </p:nvGrpSpPr>
      <p:grpSpPr>
        <a:xfrm>
          <a:off x="0" y="0"/>
          <a:ext cx="0" cy="0"/>
          <a:chOff x="0" y="0"/>
          <a:chExt cx="0" cy="0"/>
        </a:xfrm>
      </p:grpSpPr>
      <p:sp>
        <p:nvSpPr>
          <p:cNvPr id="14" name="Google Shape;14;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6681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efault Slide" preserve="1">
  <p:cSld name="Default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228313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 y="386618"/>
            <a:ext cx="5054600" cy="993775"/>
          </a:xfrm>
          <a:prstGeom prst="rect">
            <a:avLst/>
          </a:prstGeom>
        </p:spPr>
        <p:txBody>
          <a:bodyPr>
            <a:noAutofit/>
          </a:bodyPr>
          <a:lstStyle>
            <a:lvl1pPr>
              <a:defRPr sz="27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6/16/2021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068320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4" name="Shape 14"/>
          <p:cNvSpPr>
            <a:spLocks noGrp="1"/>
          </p:cNvSpPr>
          <p:nvPr>
            <p:ph type="title"/>
          </p:nvPr>
        </p:nvSpPr>
        <p:spPr>
          <a:xfrm>
            <a:off x="311708" y="744574"/>
            <a:ext cx="8520601" cy="2052601"/>
          </a:xfrm>
          <a:prstGeom prst="rect">
            <a:avLst/>
          </a:prstGeom>
        </p:spPr>
        <p:txBody>
          <a:bodyPr lIns="91424" tIns="91424" rIns="91424" bIns="91424" anchor="b"/>
          <a:lstStyle>
            <a:lvl1pPr algn="ctr">
              <a:defRPr sz="5200">
                <a:solidFill>
                  <a:schemeClr val="accent6"/>
                </a:solidFill>
              </a:defRPr>
            </a:lvl1pPr>
          </a:lstStyle>
          <a:p>
            <a:r>
              <a:rPr dirty="0"/>
              <a:t>Title Text</a:t>
            </a:r>
          </a:p>
        </p:txBody>
      </p:sp>
      <p:sp>
        <p:nvSpPr>
          <p:cNvPr id="15" name="Shape 15"/>
          <p:cNvSpPr>
            <a:spLocks noGrp="1"/>
          </p:cNvSpPr>
          <p:nvPr>
            <p:ph type="body" sz="quarter" idx="1"/>
          </p:nvPr>
        </p:nvSpPr>
        <p:spPr>
          <a:xfrm>
            <a:off x="311699" y="2834125"/>
            <a:ext cx="8520602" cy="792601"/>
          </a:xfrm>
          <a:prstGeom prst="rect">
            <a:avLst/>
          </a:prstGeom>
        </p:spPr>
        <p:txBody>
          <a:bodyPr>
            <a:normAutofit/>
          </a:bodyPr>
          <a:lstStyle>
            <a:lvl1pPr marL="342900" indent="-228600" algn="ctr">
              <a:lnSpc>
                <a:spcPct val="100000"/>
              </a:lnSpc>
              <a:buClrTx/>
              <a:buSzTx/>
              <a:buFontTx/>
              <a:buNone/>
              <a:defRPr sz="2800"/>
            </a:lvl1pPr>
            <a:lvl2pPr marL="342900" indent="254000" algn="ctr">
              <a:lnSpc>
                <a:spcPct val="100000"/>
              </a:lnSpc>
              <a:buClrTx/>
              <a:buSzTx/>
              <a:buFontTx/>
              <a:buNone/>
              <a:defRPr sz="2800"/>
            </a:lvl2pPr>
            <a:lvl3pPr marL="342900" indent="711200" algn="ctr">
              <a:lnSpc>
                <a:spcPct val="100000"/>
              </a:lnSpc>
              <a:buClrTx/>
              <a:buSzTx/>
              <a:buFontTx/>
              <a:buNone/>
              <a:defRPr sz="2800"/>
            </a:lvl3pPr>
            <a:lvl4pPr marL="342900" indent="1168400" algn="ctr">
              <a:lnSpc>
                <a:spcPct val="100000"/>
              </a:lnSpc>
              <a:buClrTx/>
              <a:buSzTx/>
              <a:buFontTx/>
              <a:buNone/>
              <a:defRPr sz="2800"/>
            </a:lvl4pPr>
            <a:lvl5pPr marL="342900" indent="1625600" algn="ctr">
              <a:lnSpc>
                <a:spcPct val="100000"/>
              </a:lnSpc>
              <a:buClrTx/>
              <a:buSzTx/>
              <a:buFontTx/>
              <a:buNone/>
              <a:defRPr sz="28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16" name="image1.png"/>
          <p:cNvPicPr>
            <a:picLocks noChangeAspect="1"/>
          </p:cNvPicPr>
          <p:nvPr/>
        </p:nvPicPr>
        <p:blipFill>
          <a:blip r:embed="rId2"/>
          <a:stretch>
            <a:fillRect/>
          </a:stretch>
        </p:blipFill>
        <p:spPr>
          <a:xfrm>
            <a:off x="7628810" y="210307"/>
            <a:ext cx="1298562" cy="469435"/>
          </a:xfrm>
          <a:prstGeom prst="rect">
            <a:avLst/>
          </a:prstGeom>
          <a:ln w="12700">
            <a:miter lim="400000"/>
          </a:ln>
        </p:spPr>
      </p:pic>
      <p:sp>
        <p:nvSpPr>
          <p:cNvPr id="17" name="Shape 1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8842651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4" name="Shape 2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40321514"/>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31" name="Shape 31"/>
          <p:cNvSpPr>
            <a:spLocks noGrp="1"/>
          </p:cNvSpPr>
          <p:nvPr>
            <p:ph type="title"/>
          </p:nvPr>
        </p:nvSpPr>
        <p:spPr>
          <a:xfrm>
            <a:off x="311699" y="2150849"/>
            <a:ext cx="8520602" cy="841801"/>
          </a:xfrm>
          <a:prstGeom prst="rect">
            <a:avLst/>
          </a:prstGeom>
        </p:spPr>
        <p:txBody>
          <a:bodyPr lIns="91424" tIns="91424" rIns="91424" bIns="91424"/>
          <a:lstStyle>
            <a:lvl1pPr algn="ctr">
              <a:defRPr sz="3600">
                <a:solidFill>
                  <a:schemeClr val="accent6"/>
                </a:solidFill>
              </a:defRPr>
            </a:lvl1pP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9843135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9"/>
        <p:cNvGrpSpPr/>
        <p:nvPr/>
      </p:nvGrpSpPr>
      <p:grpSpPr>
        <a:xfrm>
          <a:off x="0" y="0"/>
          <a:ext cx="0" cy="0"/>
          <a:chOff x="0" y="0"/>
          <a:chExt cx="0" cy="0"/>
        </a:xfrm>
      </p:grpSpPr>
      <p:sp>
        <p:nvSpPr>
          <p:cNvPr id="21" name="Google Shape;21;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 name="Google Shape;2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39" name="Shape 39"/>
          <p:cNvSpPr>
            <a:spLocks noGrp="1"/>
          </p:cNvSpPr>
          <p:nvPr>
            <p:ph type="body" idx="1"/>
          </p:nvPr>
        </p:nvSpPr>
        <p:spPr>
          <a:xfrm>
            <a:off x="311699" y="1152475"/>
            <a:ext cx="8520602" cy="34164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63026248"/>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47" name="Shape 4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65120667"/>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54" name="Shape 54"/>
          <p:cNvSpPr>
            <a:spLocks noGrp="1"/>
          </p:cNvSpPr>
          <p:nvPr>
            <p:ph type="title"/>
          </p:nvPr>
        </p:nvSpPr>
        <p:spPr>
          <a:xfrm>
            <a:off x="311699" y="1239354"/>
            <a:ext cx="2808001" cy="755700"/>
          </a:xfrm>
          <a:prstGeom prst="rect">
            <a:avLst/>
          </a:prstGeom>
        </p:spPr>
        <p:txBody>
          <a:bodyPr lIns="91424" tIns="91424" rIns="91424" bIns="91424" anchor="b"/>
          <a:lstStyle>
            <a:lvl1pPr>
              <a:defRPr sz="2400">
                <a:solidFill>
                  <a:schemeClr val="accent6"/>
                </a:solidFill>
              </a:defRPr>
            </a:lvl1pPr>
          </a:lstStyle>
          <a:p>
            <a:r>
              <a:t>Title Text</a:t>
            </a:r>
          </a:p>
        </p:txBody>
      </p:sp>
      <p:sp>
        <p:nvSpPr>
          <p:cNvPr id="55" name="Shape 55"/>
          <p:cNvSpPr>
            <a:spLocks noGrp="1"/>
          </p:cNvSpPr>
          <p:nvPr>
            <p:ph type="body" sz="quarter" idx="1"/>
          </p:nvPr>
        </p:nvSpPr>
        <p:spPr>
          <a:xfrm>
            <a:off x="311699" y="2078252"/>
            <a:ext cx="2808001" cy="2781765"/>
          </a:xfrm>
          <a:prstGeom prst="rect">
            <a:avLst/>
          </a:prstGeom>
        </p:spPr>
        <p:txBody>
          <a:bodyPr>
            <a:normAutofit/>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6" name="Shape 5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19491735"/>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MAIN_POINT">
    <p:spTree>
      <p:nvGrpSpPr>
        <p:cNvPr id="1" name=""/>
        <p:cNvGrpSpPr/>
        <p:nvPr/>
      </p:nvGrpSpPr>
      <p:grpSpPr>
        <a:xfrm>
          <a:off x="0" y="0"/>
          <a:ext cx="0" cy="0"/>
          <a:chOff x="0" y="0"/>
          <a:chExt cx="0" cy="0"/>
        </a:xfrm>
      </p:grpSpPr>
      <p:pic>
        <p:nvPicPr>
          <p:cNvPr id="63" name="image1.png"/>
          <p:cNvPicPr>
            <a:picLocks noChangeAspect="1"/>
          </p:cNvPicPr>
          <p:nvPr/>
        </p:nvPicPr>
        <p:blipFill>
          <a:blip r:embed="rId2"/>
          <a:stretch>
            <a:fillRect/>
          </a:stretch>
        </p:blipFill>
        <p:spPr>
          <a:xfrm>
            <a:off x="7628810" y="210307"/>
            <a:ext cx="1298562" cy="469435"/>
          </a:xfrm>
          <a:prstGeom prst="rect">
            <a:avLst/>
          </a:prstGeom>
          <a:ln w="12700">
            <a:miter lim="400000"/>
          </a:ln>
        </p:spPr>
      </p:pic>
      <p:sp>
        <p:nvSpPr>
          <p:cNvPr id="64" name="Shape 6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74185581"/>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1_Section title and description">
    <p:spTree>
      <p:nvGrpSpPr>
        <p:cNvPr id="1" name=""/>
        <p:cNvGrpSpPr/>
        <p:nvPr/>
      </p:nvGrpSpPr>
      <p:grpSpPr>
        <a:xfrm>
          <a:off x="0" y="0"/>
          <a:ext cx="0" cy="0"/>
          <a:chOff x="0" y="0"/>
          <a:chExt cx="0" cy="0"/>
        </a:xfrm>
      </p:grpSpPr>
      <p:sp>
        <p:nvSpPr>
          <p:cNvPr id="71" name="Shape 71"/>
          <p:cNvSpPr/>
          <p:nvPr/>
        </p:nvSpPr>
        <p:spPr>
          <a:xfrm>
            <a:off x="4572000" y="-125"/>
            <a:ext cx="4572000" cy="5143501"/>
          </a:xfrm>
          <a:prstGeom prst="rect">
            <a:avLst/>
          </a:prstGeom>
          <a:solidFill>
            <a:schemeClr val="accent6">
              <a:lumOff val="63592"/>
            </a:schemeClr>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72" name="Shape 72"/>
          <p:cNvSpPr/>
          <p:nvPr/>
        </p:nvSpPr>
        <p:spPr>
          <a:xfrm>
            <a:off x="-145647" y="-493507"/>
            <a:ext cx="4404601" cy="1587301"/>
          </a:xfrm>
          <a:prstGeom prst="roundRect">
            <a:avLst>
              <a:gd name="adj" fmla="val 16667"/>
            </a:avLst>
          </a:prstGeom>
          <a:solidFill>
            <a:srgbClr val="D9D9D9"/>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73" name="Shape 73"/>
          <p:cNvSpPr/>
          <p:nvPr/>
        </p:nvSpPr>
        <p:spPr>
          <a:xfrm>
            <a:off x="-430286" y="-11386"/>
            <a:ext cx="4999500" cy="684601"/>
          </a:xfrm>
          <a:prstGeom prst="roundRect">
            <a:avLst>
              <a:gd name="adj" fmla="val 16667"/>
            </a:avLst>
          </a:prstGeom>
          <a:solidFill>
            <a:srgbClr val="6B5972"/>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74" name="Shape 74"/>
          <p:cNvSpPr>
            <a:spLocks noGrp="1"/>
          </p:cNvSpPr>
          <p:nvPr>
            <p:ph type="title"/>
          </p:nvPr>
        </p:nvSpPr>
        <p:spPr>
          <a:xfrm>
            <a:off x="63500" y="144887"/>
            <a:ext cx="4882261" cy="1324836"/>
          </a:xfrm>
          <a:prstGeom prst="rect">
            <a:avLst/>
          </a:prstGeom>
        </p:spPr>
        <p:txBody>
          <a:bodyPr/>
          <a:lstStyle>
            <a:lvl1pPr>
              <a:defRPr>
                <a:solidFill>
                  <a:schemeClr val="accent6">
                    <a:lumOff val="63592"/>
                  </a:schemeClr>
                </a:solidFill>
              </a:defRPr>
            </a:lvl1pPr>
          </a:lstStyle>
          <a:p>
            <a:r>
              <a:t>Title Text</a:t>
            </a: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62822491"/>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82" name="Shape 82"/>
          <p:cNvSpPr>
            <a:spLocks noGrp="1"/>
          </p:cNvSpPr>
          <p:nvPr>
            <p:ph type="body" sz="quarter" idx="1"/>
          </p:nvPr>
        </p:nvSpPr>
        <p:spPr>
          <a:xfrm>
            <a:off x="311699" y="4230575"/>
            <a:ext cx="5998802" cy="605101"/>
          </a:xfrm>
          <a:prstGeom prst="rect">
            <a:avLst/>
          </a:prstGeom>
        </p:spPr>
        <p:txBody>
          <a:bodyPr anchor="ctr">
            <a:normAutofit/>
          </a:bodyP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3" name="Shape 8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92481705"/>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90" name="Shape 90"/>
          <p:cNvSpPr>
            <a:spLocks noGrp="1"/>
          </p:cNvSpPr>
          <p:nvPr>
            <p:ph type="title"/>
          </p:nvPr>
        </p:nvSpPr>
        <p:spPr>
          <a:xfrm>
            <a:off x="311699" y="1106125"/>
            <a:ext cx="8520602" cy="1963500"/>
          </a:xfrm>
          <a:prstGeom prst="rect">
            <a:avLst/>
          </a:prstGeom>
        </p:spPr>
        <p:txBody>
          <a:bodyPr lIns="91424" tIns="91424" rIns="91424" bIns="91424" anchor="b"/>
          <a:lstStyle>
            <a:lvl1pPr algn="ctr">
              <a:defRPr sz="12000"/>
            </a:lvl1pPr>
          </a:lstStyle>
          <a:p>
            <a:r>
              <a:t>Title Text</a:t>
            </a:r>
          </a:p>
        </p:txBody>
      </p:sp>
      <p:sp>
        <p:nvSpPr>
          <p:cNvPr id="91" name="Shape 91"/>
          <p:cNvSpPr>
            <a:spLocks noGrp="1"/>
          </p:cNvSpPr>
          <p:nvPr>
            <p:ph type="body" sz="half" idx="1"/>
          </p:nvPr>
        </p:nvSpPr>
        <p:spPr>
          <a:xfrm>
            <a:off x="311699" y="3152225"/>
            <a:ext cx="8520602" cy="1300800"/>
          </a:xfrm>
          <a:prstGeom prst="rect">
            <a:avLst/>
          </a:prstGeom>
        </p:spPr>
        <p:txBody>
          <a:bodyPr>
            <a:normAutofit/>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92" name="Shape 9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16808288"/>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Default Slide">
    <p:spTree>
      <p:nvGrpSpPr>
        <p:cNvPr id="1" name=""/>
        <p:cNvGrpSpPr/>
        <p:nvPr/>
      </p:nvGrpSpPr>
      <p:grpSpPr>
        <a:xfrm>
          <a:off x="0" y="0"/>
          <a:ext cx="0" cy="0"/>
          <a:chOff x="0" y="0"/>
          <a:chExt cx="0" cy="0"/>
        </a:xfrm>
      </p:grpSpPr>
      <p:sp>
        <p:nvSpPr>
          <p:cNvPr id="99" name="Shape 99"/>
          <p:cNvSpPr>
            <a:spLocks noGrp="1"/>
          </p:cNvSpPr>
          <p:nvPr>
            <p:ph type="sldNum" sz="quarter" idx="2"/>
          </p:nvPr>
        </p:nvSpPr>
        <p:spPr>
          <a:xfrm>
            <a:off x="4419600" y="4608064"/>
            <a:ext cx="2133600" cy="31839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31673768"/>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06" name="Shape 106"/>
          <p:cNvSpPr>
            <a:spLocks noGrp="1"/>
          </p:cNvSpPr>
          <p:nvPr>
            <p:ph type="title"/>
          </p:nvPr>
        </p:nvSpPr>
        <p:spPr>
          <a:xfrm>
            <a:off x="311708" y="744574"/>
            <a:ext cx="8520601" cy="2052601"/>
          </a:xfrm>
          <a:prstGeom prst="rect">
            <a:avLst/>
          </a:prstGeom>
        </p:spPr>
        <p:txBody>
          <a:bodyPr lIns="91424" tIns="91424" rIns="91424" bIns="91424" anchor="b"/>
          <a:lstStyle>
            <a:lvl1pPr algn="ctr">
              <a:defRPr sz="5100" b="0">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stStyle>
          <a:p>
            <a:r>
              <a:rPr dirty="0"/>
              <a:t>Title Text</a:t>
            </a:r>
          </a:p>
        </p:txBody>
      </p:sp>
      <p:sp>
        <p:nvSpPr>
          <p:cNvPr id="107" name="Shape 107"/>
          <p:cNvSpPr>
            <a:spLocks noGrp="1"/>
          </p:cNvSpPr>
          <p:nvPr>
            <p:ph type="body" sz="quarter" idx="1"/>
          </p:nvPr>
        </p:nvSpPr>
        <p:spPr>
          <a:xfrm>
            <a:off x="311699" y="2834125"/>
            <a:ext cx="8520602" cy="792601"/>
          </a:xfrm>
          <a:prstGeom prst="rect">
            <a:avLst/>
          </a:prstGeom>
        </p:spPr>
        <p:txBody>
          <a:bodyPr>
            <a:normAutofit/>
          </a:bodyPr>
          <a:lstStyle>
            <a:lvl1pPr marL="342900" indent="-228600" algn="ctr">
              <a:lnSpc>
                <a:spcPct val="100000"/>
              </a:lnSpc>
              <a:buClrTx/>
              <a:buSzTx/>
              <a:buFontTx/>
              <a:buNone/>
              <a:defRPr sz="2700"/>
            </a:lvl1pPr>
            <a:lvl2pPr marL="342900" indent="254000" algn="ctr">
              <a:lnSpc>
                <a:spcPct val="100000"/>
              </a:lnSpc>
              <a:buClrTx/>
              <a:buSzTx/>
              <a:buFontTx/>
              <a:buNone/>
              <a:defRPr sz="2700"/>
            </a:lvl2pPr>
            <a:lvl3pPr marL="342900" indent="711200" algn="ctr">
              <a:lnSpc>
                <a:spcPct val="100000"/>
              </a:lnSpc>
              <a:buClrTx/>
              <a:buSzTx/>
              <a:buFontTx/>
              <a:buNone/>
              <a:defRPr sz="2700"/>
            </a:lvl3pPr>
            <a:lvl4pPr marL="342900" indent="1168400" algn="ctr">
              <a:lnSpc>
                <a:spcPct val="100000"/>
              </a:lnSpc>
              <a:buClrTx/>
              <a:buSzTx/>
              <a:buFontTx/>
              <a:buNone/>
              <a:defRPr sz="2700"/>
            </a:lvl4pPr>
            <a:lvl5pPr marL="342900" indent="1625600" algn="ctr">
              <a:lnSpc>
                <a:spcPct val="100000"/>
              </a:lnSpc>
              <a:buClrTx/>
              <a:buSzTx/>
              <a:buFontTx/>
              <a:buNone/>
              <a:defRPr sz="27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8" name="Shape 108"/>
          <p:cNvSpPr>
            <a:spLocks noGrp="1"/>
          </p:cNvSpPr>
          <p:nvPr>
            <p:ph type="sldNum" sz="quarter" idx="2"/>
          </p:nvPr>
        </p:nvSpPr>
        <p:spPr>
          <a:prstGeom prst="rect">
            <a:avLst/>
          </a:prstGeom>
        </p:spPr>
        <p:txBody>
          <a:bodyPr/>
          <a:lstStyle/>
          <a:p>
            <a:fld id="{86CB4B4D-7CA3-9044-876B-883B54F8677D}" type="slidenum">
              <a:t>‹#›</a:t>
            </a:fld>
            <a:endParaRPr/>
          </a:p>
        </p:txBody>
      </p:sp>
      <p:pic>
        <p:nvPicPr>
          <p:cNvPr id="109" name="image1.png"/>
          <p:cNvPicPr>
            <a:picLocks noChangeAspect="1"/>
          </p:cNvPicPr>
          <p:nvPr/>
        </p:nvPicPr>
        <p:blipFill>
          <a:blip r:embed="rId2"/>
          <a:stretch>
            <a:fillRect/>
          </a:stretch>
        </p:blipFill>
        <p:spPr>
          <a:xfrm>
            <a:off x="7628811" y="210308"/>
            <a:ext cx="1298562" cy="469435"/>
          </a:xfrm>
          <a:prstGeom prst="rect">
            <a:avLst/>
          </a:prstGeom>
          <a:ln w="12700">
            <a:miter lim="400000"/>
          </a:ln>
        </p:spPr>
      </p:pic>
    </p:spTree>
    <p:extLst>
      <p:ext uri="{BB962C8B-B14F-4D97-AF65-F5344CB8AC3E}">
        <p14:creationId xmlns:p14="http://schemas.microsoft.com/office/powerpoint/2010/main" val="226647791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pic>
        <p:nvPicPr>
          <p:cNvPr id="116" name="image1.png"/>
          <p:cNvPicPr>
            <a:picLocks noChangeAspect="1"/>
          </p:cNvPicPr>
          <p:nvPr/>
        </p:nvPicPr>
        <p:blipFill>
          <a:blip r:embed="rId2"/>
          <a:stretch>
            <a:fillRect/>
          </a:stretch>
        </p:blipFill>
        <p:spPr>
          <a:xfrm>
            <a:off x="7628811" y="210308"/>
            <a:ext cx="1298562" cy="469435"/>
          </a:xfrm>
          <a:prstGeom prst="rect">
            <a:avLst/>
          </a:prstGeom>
          <a:ln w="12700">
            <a:miter lim="400000"/>
          </a:ln>
        </p:spPr>
      </p:pic>
      <p:sp>
        <p:nvSpPr>
          <p:cNvPr id="117" name="Shape 117"/>
          <p:cNvSpPr/>
          <p:nvPr/>
        </p:nvSpPr>
        <p:spPr>
          <a:xfrm>
            <a:off x="-173358" y="-493507"/>
            <a:ext cx="4404602" cy="1587301"/>
          </a:xfrm>
          <a:prstGeom prst="roundRect">
            <a:avLst>
              <a:gd name="adj" fmla="val 16667"/>
            </a:avLst>
          </a:prstGeom>
          <a:solidFill>
            <a:srgbClr val="D9D9D9"/>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118" name="Shape 118"/>
          <p:cNvSpPr/>
          <p:nvPr/>
        </p:nvSpPr>
        <p:spPr>
          <a:xfrm>
            <a:off x="-430286" y="-11386"/>
            <a:ext cx="4999500" cy="684601"/>
          </a:xfrm>
          <a:prstGeom prst="roundRect">
            <a:avLst>
              <a:gd name="adj" fmla="val 16667"/>
            </a:avLst>
          </a:prstGeom>
          <a:solidFill>
            <a:srgbClr val="6B5972"/>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119" name="Shape 11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6748131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28"/>
        <p:cNvGrpSpPr/>
        <p:nvPr/>
      </p:nvGrpSpPr>
      <p:grpSpPr>
        <a:xfrm>
          <a:off x="0" y="0"/>
          <a:ext cx="0" cy="0"/>
          <a:chOff x="0" y="0"/>
          <a:chExt cx="0" cy="0"/>
        </a:xfrm>
      </p:grpSpPr>
      <p:sp>
        <p:nvSpPr>
          <p:cNvPr id="30" name="Google Shape;3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126" name="image1.png"/>
          <p:cNvPicPr>
            <a:picLocks noChangeAspect="1"/>
          </p:cNvPicPr>
          <p:nvPr/>
        </p:nvPicPr>
        <p:blipFill>
          <a:blip r:embed="rId2"/>
          <a:stretch>
            <a:fillRect/>
          </a:stretch>
        </p:blipFill>
        <p:spPr>
          <a:xfrm>
            <a:off x="7628811" y="210308"/>
            <a:ext cx="1298562" cy="469435"/>
          </a:xfrm>
          <a:prstGeom prst="rect">
            <a:avLst/>
          </a:prstGeom>
          <a:ln w="12700">
            <a:miter lim="400000"/>
          </a:ln>
        </p:spPr>
      </p:pic>
      <p:sp>
        <p:nvSpPr>
          <p:cNvPr id="127" name="Shape 127"/>
          <p:cNvSpPr/>
          <p:nvPr/>
        </p:nvSpPr>
        <p:spPr>
          <a:xfrm>
            <a:off x="-173358" y="-493507"/>
            <a:ext cx="4404602" cy="1587301"/>
          </a:xfrm>
          <a:prstGeom prst="roundRect">
            <a:avLst>
              <a:gd name="adj" fmla="val 16667"/>
            </a:avLst>
          </a:prstGeom>
          <a:solidFill>
            <a:srgbClr val="D9D9D9"/>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128" name="Shape 128"/>
          <p:cNvSpPr/>
          <p:nvPr/>
        </p:nvSpPr>
        <p:spPr>
          <a:xfrm>
            <a:off x="-430286" y="-11386"/>
            <a:ext cx="4999500" cy="684601"/>
          </a:xfrm>
          <a:prstGeom prst="roundRect">
            <a:avLst>
              <a:gd name="adj" fmla="val 16667"/>
            </a:avLst>
          </a:prstGeom>
          <a:solidFill>
            <a:srgbClr val="6B5972"/>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129" name="Shape 129"/>
          <p:cNvSpPr>
            <a:spLocks noGrp="1"/>
          </p:cNvSpPr>
          <p:nvPr>
            <p:ph type="title"/>
          </p:nvPr>
        </p:nvSpPr>
        <p:spPr>
          <a:xfrm>
            <a:off x="311699" y="2150849"/>
            <a:ext cx="8520602" cy="841801"/>
          </a:xfrm>
          <a:prstGeom prst="rect">
            <a:avLst/>
          </a:prstGeom>
        </p:spPr>
        <p:txBody>
          <a:bodyPr lIns="91424" tIns="91424" rIns="91424" bIns="91424"/>
          <a:lstStyle>
            <a:lvl1pPr algn="ctr">
              <a:defRPr sz="3500" b="0">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stStyle>
          <a:p>
            <a:r>
              <a:t>Title Text</a:t>
            </a:r>
          </a:p>
        </p:txBody>
      </p:sp>
      <p:sp>
        <p:nvSpPr>
          <p:cNvPr id="130" name="Shape 13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2591722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
        <p:cNvGrpSpPr/>
        <p:nvPr/>
      </p:nvGrpSpPr>
      <p:grpSpPr>
        <a:xfrm>
          <a:off x="0" y="0"/>
          <a:ext cx="0" cy="0"/>
          <a:chOff x="0" y="0"/>
          <a:chExt cx="0" cy="0"/>
        </a:xfrm>
      </p:grpSpPr>
      <p:pic>
        <p:nvPicPr>
          <p:cNvPr id="137" name="image1.png"/>
          <p:cNvPicPr>
            <a:picLocks noChangeAspect="1"/>
          </p:cNvPicPr>
          <p:nvPr/>
        </p:nvPicPr>
        <p:blipFill>
          <a:blip r:embed="rId2"/>
          <a:stretch>
            <a:fillRect/>
          </a:stretch>
        </p:blipFill>
        <p:spPr>
          <a:xfrm>
            <a:off x="7628811" y="210308"/>
            <a:ext cx="1298562" cy="469435"/>
          </a:xfrm>
          <a:prstGeom prst="rect">
            <a:avLst/>
          </a:prstGeom>
          <a:ln w="12700">
            <a:miter lim="400000"/>
          </a:ln>
        </p:spPr>
      </p:pic>
      <p:sp>
        <p:nvSpPr>
          <p:cNvPr id="138" name="Shape 138"/>
          <p:cNvSpPr/>
          <p:nvPr/>
        </p:nvSpPr>
        <p:spPr>
          <a:xfrm>
            <a:off x="-173358" y="-493507"/>
            <a:ext cx="4404602" cy="1587301"/>
          </a:xfrm>
          <a:prstGeom prst="roundRect">
            <a:avLst>
              <a:gd name="adj" fmla="val 16667"/>
            </a:avLst>
          </a:prstGeom>
          <a:solidFill>
            <a:srgbClr val="D9D9D9"/>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139" name="Shape 139"/>
          <p:cNvSpPr/>
          <p:nvPr/>
        </p:nvSpPr>
        <p:spPr>
          <a:xfrm>
            <a:off x="-430286" y="-11386"/>
            <a:ext cx="4999500" cy="684601"/>
          </a:xfrm>
          <a:prstGeom prst="roundRect">
            <a:avLst>
              <a:gd name="adj" fmla="val 16667"/>
            </a:avLst>
          </a:prstGeom>
          <a:solidFill>
            <a:srgbClr val="6B5972"/>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140" name="Shape 140"/>
          <p:cNvSpPr>
            <a:spLocks noGrp="1"/>
          </p:cNvSpPr>
          <p:nvPr>
            <p:ph type="body" idx="1"/>
          </p:nvPr>
        </p:nvSpPr>
        <p:spPr>
          <a:xfrm>
            <a:off x="311699" y="1152475"/>
            <a:ext cx="8520602" cy="3416400"/>
          </a:xfrm>
          <a:prstGeom prst="rect">
            <a:avLst/>
          </a:prstGeom>
        </p:spPr>
        <p:txBody>
          <a:bodyPr>
            <a:normAutofit/>
          </a:bodyPr>
          <a:lstStyle>
            <a:lvl1pPr marL="457086" indent="-342814"/>
            <a:lvl2pPr marL="1004862" indent="-408112"/>
            <a:lvl3pPr marL="1461948" indent="-408112"/>
            <a:lvl4pPr marL="1919034" indent="-408112"/>
            <a:lvl5pPr marL="2376120" indent="-408112"/>
          </a:lstStyle>
          <a:p>
            <a:r>
              <a:t>Body Level One</a:t>
            </a:r>
          </a:p>
          <a:p>
            <a:pPr lvl="1"/>
            <a:r>
              <a:t>Body Level Two</a:t>
            </a:r>
          </a:p>
          <a:p>
            <a:pPr lvl="2"/>
            <a:r>
              <a:t>Body Level Three</a:t>
            </a:r>
          </a:p>
          <a:p>
            <a:pPr lvl="3"/>
            <a:r>
              <a:t>Body Level Four</a:t>
            </a:r>
          </a:p>
          <a:p>
            <a:pPr lvl="4"/>
            <a:r>
              <a:t>Body Level Five</a:t>
            </a:r>
          </a:p>
        </p:txBody>
      </p:sp>
      <p:sp>
        <p:nvSpPr>
          <p:cNvPr id="141" name="Shape 14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28593396"/>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Title and two columns">
    <p:spTree>
      <p:nvGrpSpPr>
        <p:cNvPr id="1" name=""/>
        <p:cNvGrpSpPr/>
        <p:nvPr/>
      </p:nvGrpSpPr>
      <p:grpSpPr>
        <a:xfrm>
          <a:off x="0" y="0"/>
          <a:ext cx="0" cy="0"/>
          <a:chOff x="0" y="0"/>
          <a:chExt cx="0" cy="0"/>
        </a:xfrm>
      </p:grpSpPr>
      <p:pic>
        <p:nvPicPr>
          <p:cNvPr id="148" name="image1.png"/>
          <p:cNvPicPr>
            <a:picLocks noChangeAspect="1"/>
          </p:cNvPicPr>
          <p:nvPr/>
        </p:nvPicPr>
        <p:blipFill>
          <a:blip r:embed="rId2"/>
          <a:stretch>
            <a:fillRect/>
          </a:stretch>
        </p:blipFill>
        <p:spPr>
          <a:xfrm>
            <a:off x="7628811" y="210308"/>
            <a:ext cx="1298562" cy="469435"/>
          </a:xfrm>
          <a:prstGeom prst="rect">
            <a:avLst/>
          </a:prstGeom>
          <a:ln w="12700">
            <a:miter lim="400000"/>
          </a:ln>
        </p:spPr>
      </p:pic>
      <p:sp>
        <p:nvSpPr>
          <p:cNvPr id="149" name="Shape 149"/>
          <p:cNvSpPr/>
          <p:nvPr/>
        </p:nvSpPr>
        <p:spPr>
          <a:xfrm>
            <a:off x="-173358" y="-493507"/>
            <a:ext cx="4404602" cy="1587301"/>
          </a:xfrm>
          <a:prstGeom prst="roundRect">
            <a:avLst>
              <a:gd name="adj" fmla="val 16667"/>
            </a:avLst>
          </a:prstGeom>
          <a:solidFill>
            <a:srgbClr val="D9D9D9"/>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150" name="Shape 150"/>
          <p:cNvSpPr/>
          <p:nvPr/>
        </p:nvSpPr>
        <p:spPr>
          <a:xfrm>
            <a:off x="-430286" y="-11386"/>
            <a:ext cx="4999500" cy="684601"/>
          </a:xfrm>
          <a:prstGeom prst="roundRect">
            <a:avLst>
              <a:gd name="adj" fmla="val 16667"/>
            </a:avLst>
          </a:prstGeom>
          <a:solidFill>
            <a:srgbClr val="6B5972"/>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151" name="Shape 151"/>
          <p:cNvSpPr>
            <a:spLocks noGrp="1"/>
          </p:cNvSpPr>
          <p:nvPr>
            <p:ph type="body" sz="half" idx="1"/>
          </p:nvPr>
        </p:nvSpPr>
        <p:spPr>
          <a:xfrm>
            <a:off x="311699" y="1152475"/>
            <a:ext cx="3999902" cy="3416400"/>
          </a:xfrm>
          <a:prstGeom prst="rect">
            <a:avLst/>
          </a:prstGeom>
        </p:spPr>
        <p:txBody>
          <a:bodyPr>
            <a:normAutofit/>
          </a:bodyPr>
          <a:lstStyle>
            <a:lvl1pPr marL="457086" indent="-317421">
              <a:buSzPts val="1400"/>
              <a:defRPr sz="1400"/>
            </a:lvl1pPr>
            <a:lvl2pPr marL="964958" indent="-355511">
              <a:buSzPts val="1400"/>
              <a:defRPr sz="1400"/>
            </a:lvl2pPr>
            <a:lvl3pPr marL="1422044" indent="-355511">
              <a:buSzPts val="1400"/>
              <a:defRPr sz="1400"/>
            </a:lvl3pPr>
            <a:lvl4pPr marL="1879130" indent="-355511">
              <a:buSzPts val="1400"/>
              <a:defRPr sz="1400"/>
            </a:lvl4pPr>
            <a:lvl5pPr marL="2336216" indent="-355511">
              <a:buSzPts val="1400"/>
              <a:defRPr sz="1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2" name="Shape 152"/>
          <p:cNvSpPr>
            <a:spLocks noGrp="1"/>
          </p:cNvSpPr>
          <p:nvPr>
            <p:ph type="body" sz="half" idx="13"/>
          </p:nvPr>
        </p:nvSpPr>
        <p:spPr>
          <a:xfrm>
            <a:off x="4832399" y="1152475"/>
            <a:ext cx="3999902" cy="3416400"/>
          </a:xfrm>
          <a:prstGeom prst="rect">
            <a:avLst/>
          </a:prstGeom>
        </p:spPr>
        <p:txBody>
          <a:bodyPr>
            <a:normAutofit/>
          </a:bodyPr>
          <a:lstStyle/>
          <a:p>
            <a:pPr marL="457086" indent="-317421">
              <a:buSzPts val="1400"/>
              <a:defRPr sz="1400"/>
            </a:pPr>
            <a:endParaRPr dirty="0"/>
          </a:p>
        </p:txBody>
      </p:sp>
      <p:sp>
        <p:nvSpPr>
          <p:cNvPr id="153" name="Shape 15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0053723"/>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60" name="image1.png"/>
          <p:cNvPicPr>
            <a:picLocks noChangeAspect="1"/>
          </p:cNvPicPr>
          <p:nvPr/>
        </p:nvPicPr>
        <p:blipFill>
          <a:blip r:embed="rId2"/>
          <a:stretch>
            <a:fillRect/>
          </a:stretch>
        </p:blipFill>
        <p:spPr>
          <a:xfrm>
            <a:off x="7628811" y="210308"/>
            <a:ext cx="1298562" cy="469435"/>
          </a:xfrm>
          <a:prstGeom prst="rect">
            <a:avLst/>
          </a:prstGeom>
          <a:ln w="12700">
            <a:miter lim="400000"/>
          </a:ln>
        </p:spPr>
      </p:pic>
      <p:sp>
        <p:nvSpPr>
          <p:cNvPr id="161" name="Shape 161"/>
          <p:cNvSpPr/>
          <p:nvPr/>
        </p:nvSpPr>
        <p:spPr>
          <a:xfrm>
            <a:off x="-173358" y="-493507"/>
            <a:ext cx="4404602" cy="1587301"/>
          </a:xfrm>
          <a:prstGeom prst="roundRect">
            <a:avLst>
              <a:gd name="adj" fmla="val 16667"/>
            </a:avLst>
          </a:prstGeom>
          <a:solidFill>
            <a:srgbClr val="D9D9D9"/>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162" name="Shape 162"/>
          <p:cNvSpPr/>
          <p:nvPr/>
        </p:nvSpPr>
        <p:spPr>
          <a:xfrm>
            <a:off x="-430286" y="-11386"/>
            <a:ext cx="4999500" cy="684601"/>
          </a:xfrm>
          <a:prstGeom prst="roundRect">
            <a:avLst>
              <a:gd name="adj" fmla="val 16667"/>
            </a:avLst>
          </a:prstGeom>
          <a:solidFill>
            <a:srgbClr val="6B5972"/>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163" name="Shape 16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20076413"/>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One column text">
    <p:spTree>
      <p:nvGrpSpPr>
        <p:cNvPr id="1" name=""/>
        <p:cNvGrpSpPr/>
        <p:nvPr/>
      </p:nvGrpSpPr>
      <p:grpSpPr>
        <a:xfrm>
          <a:off x="0" y="0"/>
          <a:ext cx="0" cy="0"/>
          <a:chOff x="0" y="0"/>
          <a:chExt cx="0" cy="0"/>
        </a:xfrm>
      </p:grpSpPr>
      <p:pic>
        <p:nvPicPr>
          <p:cNvPr id="170" name="image1.png"/>
          <p:cNvPicPr>
            <a:picLocks noChangeAspect="1"/>
          </p:cNvPicPr>
          <p:nvPr/>
        </p:nvPicPr>
        <p:blipFill>
          <a:blip r:embed="rId2"/>
          <a:stretch>
            <a:fillRect/>
          </a:stretch>
        </p:blipFill>
        <p:spPr>
          <a:xfrm>
            <a:off x="7628811" y="210308"/>
            <a:ext cx="1298562" cy="469435"/>
          </a:xfrm>
          <a:prstGeom prst="rect">
            <a:avLst/>
          </a:prstGeom>
          <a:ln w="12700">
            <a:miter lim="400000"/>
          </a:ln>
        </p:spPr>
      </p:pic>
      <p:sp>
        <p:nvSpPr>
          <p:cNvPr id="171" name="Shape 171"/>
          <p:cNvSpPr/>
          <p:nvPr/>
        </p:nvSpPr>
        <p:spPr>
          <a:xfrm>
            <a:off x="-173358" y="-493507"/>
            <a:ext cx="4404602" cy="1587301"/>
          </a:xfrm>
          <a:prstGeom prst="roundRect">
            <a:avLst>
              <a:gd name="adj" fmla="val 16667"/>
            </a:avLst>
          </a:prstGeom>
          <a:solidFill>
            <a:srgbClr val="D9D9D9"/>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172" name="Shape 172"/>
          <p:cNvSpPr/>
          <p:nvPr/>
        </p:nvSpPr>
        <p:spPr>
          <a:xfrm>
            <a:off x="-430286" y="-11386"/>
            <a:ext cx="4999500" cy="684601"/>
          </a:xfrm>
          <a:prstGeom prst="roundRect">
            <a:avLst>
              <a:gd name="adj" fmla="val 16667"/>
            </a:avLst>
          </a:prstGeom>
          <a:solidFill>
            <a:srgbClr val="6B5972"/>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173" name="Shape 173"/>
          <p:cNvSpPr>
            <a:spLocks noGrp="1"/>
          </p:cNvSpPr>
          <p:nvPr>
            <p:ph type="title"/>
          </p:nvPr>
        </p:nvSpPr>
        <p:spPr>
          <a:xfrm>
            <a:off x="311699" y="1239354"/>
            <a:ext cx="2808001" cy="755700"/>
          </a:xfrm>
          <a:prstGeom prst="rect">
            <a:avLst/>
          </a:prstGeom>
        </p:spPr>
        <p:txBody>
          <a:bodyPr lIns="91424" tIns="91424" rIns="91424" bIns="91424" anchor="b"/>
          <a:lstStyle>
            <a:lvl1pPr>
              <a:defRPr sz="2300" b="0">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stStyle>
          <a:p>
            <a:r>
              <a:t>Title Text</a:t>
            </a:r>
          </a:p>
        </p:txBody>
      </p:sp>
      <p:sp>
        <p:nvSpPr>
          <p:cNvPr id="174" name="Shape 174"/>
          <p:cNvSpPr>
            <a:spLocks noGrp="1"/>
          </p:cNvSpPr>
          <p:nvPr>
            <p:ph type="body" sz="quarter" idx="1"/>
          </p:nvPr>
        </p:nvSpPr>
        <p:spPr>
          <a:xfrm>
            <a:off x="311699" y="2078252"/>
            <a:ext cx="2808001" cy="2781765"/>
          </a:xfrm>
          <a:prstGeom prst="rect">
            <a:avLst/>
          </a:prstGeom>
        </p:spPr>
        <p:txBody>
          <a:bodyPr>
            <a:normAutofit/>
          </a:bodyPr>
          <a:lstStyle>
            <a:lvl1pPr marL="457086" indent="-304724">
              <a:buSzPts val="1200"/>
              <a:defRPr sz="1200"/>
            </a:lvl1pPr>
            <a:lvl2pPr marL="914171" indent="-304724">
              <a:buSzPts val="1200"/>
              <a:defRPr sz="1200"/>
            </a:lvl2pPr>
            <a:lvl3pPr marL="1371256" indent="-304724">
              <a:buSzPts val="1200"/>
              <a:defRPr sz="1200"/>
            </a:lvl3pPr>
            <a:lvl4pPr marL="1828343" indent="-304724">
              <a:buSzPts val="1200"/>
              <a:defRPr sz="1200"/>
            </a:lvl4pPr>
            <a:lvl5pPr marL="2285428" indent="-304724">
              <a:buSzPts val="1200"/>
              <a:defRPr sz="1200"/>
            </a:lvl5pPr>
          </a:lstStyle>
          <a:p>
            <a:r>
              <a:t>Body Level One</a:t>
            </a:r>
          </a:p>
          <a:p>
            <a:pPr lvl="1"/>
            <a:r>
              <a:t>Body Level Two</a:t>
            </a:r>
          </a:p>
          <a:p>
            <a:pPr lvl="2"/>
            <a:r>
              <a:t>Body Level Three</a:t>
            </a:r>
          </a:p>
          <a:p>
            <a:pPr lvl="3"/>
            <a:r>
              <a:t>Body Level Four</a:t>
            </a:r>
          </a:p>
          <a:p>
            <a:pPr lvl="4"/>
            <a:r>
              <a:t>Body Level Five</a:t>
            </a:r>
          </a:p>
        </p:txBody>
      </p:sp>
      <p:sp>
        <p:nvSpPr>
          <p:cNvPr id="175" name="Shape 17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86617107"/>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Main point">
    <p:spTree>
      <p:nvGrpSpPr>
        <p:cNvPr id="1" name=""/>
        <p:cNvGrpSpPr/>
        <p:nvPr/>
      </p:nvGrpSpPr>
      <p:grpSpPr>
        <a:xfrm>
          <a:off x="0" y="0"/>
          <a:ext cx="0" cy="0"/>
          <a:chOff x="0" y="0"/>
          <a:chExt cx="0" cy="0"/>
        </a:xfrm>
      </p:grpSpPr>
      <p:sp>
        <p:nvSpPr>
          <p:cNvPr id="182" name="Shape 182"/>
          <p:cNvSpPr>
            <a:spLocks noGrp="1"/>
          </p:cNvSpPr>
          <p:nvPr>
            <p:ph type="title"/>
          </p:nvPr>
        </p:nvSpPr>
        <p:spPr>
          <a:xfrm>
            <a:off x="490250" y="450149"/>
            <a:ext cx="6367801" cy="4090801"/>
          </a:xfrm>
          <a:prstGeom prst="rect">
            <a:avLst/>
          </a:prstGeom>
        </p:spPr>
        <p:txBody>
          <a:bodyPr lIns="91424" tIns="91424" rIns="91424" bIns="91424"/>
          <a:lstStyle>
            <a:lvl1pPr>
              <a:defRPr sz="4700" b="0">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stStyle>
          <a:p>
            <a:r>
              <a:t>Title Text</a:t>
            </a:r>
          </a:p>
        </p:txBody>
      </p:sp>
      <p:sp>
        <p:nvSpPr>
          <p:cNvPr id="183" name="Shape 18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37583141"/>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Section title and description">
    <p:spTree>
      <p:nvGrpSpPr>
        <p:cNvPr id="1" name=""/>
        <p:cNvGrpSpPr/>
        <p:nvPr/>
      </p:nvGrpSpPr>
      <p:grpSpPr>
        <a:xfrm>
          <a:off x="0" y="0"/>
          <a:ext cx="0" cy="0"/>
          <a:chOff x="0" y="0"/>
          <a:chExt cx="0" cy="0"/>
        </a:xfrm>
      </p:grpSpPr>
      <p:sp>
        <p:nvSpPr>
          <p:cNvPr id="190" name="Shape 190"/>
          <p:cNvSpPr/>
          <p:nvPr/>
        </p:nvSpPr>
        <p:spPr>
          <a:xfrm>
            <a:off x="4572000" y="-125"/>
            <a:ext cx="4572000" cy="5143501"/>
          </a:xfrm>
          <a:prstGeom prst="rect">
            <a:avLst/>
          </a:prstGeom>
          <a:solidFill>
            <a:schemeClr val="accent6">
              <a:lumOff val="63592"/>
            </a:schemeClr>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191" name="Shape 191"/>
          <p:cNvSpPr>
            <a:spLocks noGrp="1"/>
          </p:cNvSpPr>
          <p:nvPr>
            <p:ph type="title"/>
          </p:nvPr>
        </p:nvSpPr>
        <p:spPr>
          <a:xfrm>
            <a:off x="265500" y="1233175"/>
            <a:ext cx="4045200" cy="1482301"/>
          </a:xfrm>
          <a:prstGeom prst="rect">
            <a:avLst/>
          </a:prstGeom>
        </p:spPr>
        <p:txBody>
          <a:bodyPr lIns="91424" tIns="91424" rIns="91424" bIns="91424" anchor="b"/>
          <a:lstStyle>
            <a:lvl1pPr algn="ctr">
              <a:defRPr sz="4100" b="0">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stStyle>
          <a:p>
            <a:r>
              <a:t>Title Text</a:t>
            </a:r>
          </a:p>
        </p:txBody>
      </p:sp>
      <p:sp>
        <p:nvSpPr>
          <p:cNvPr id="192" name="Shape 192"/>
          <p:cNvSpPr>
            <a:spLocks noGrp="1"/>
          </p:cNvSpPr>
          <p:nvPr>
            <p:ph type="body" sz="quarter" idx="1"/>
          </p:nvPr>
        </p:nvSpPr>
        <p:spPr>
          <a:xfrm>
            <a:off x="265500" y="2803075"/>
            <a:ext cx="4045200" cy="1235101"/>
          </a:xfrm>
          <a:prstGeom prst="rect">
            <a:avLst/>
          </a:prstGeom>
        </p:spPr>
        <p:txBody>
          <a:bodyPr>
            <a:normAutofit/>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93" name="Shape 193"/>
          <p:cNvSpPr>
            <a:spLocks noGrp="1"/>
          </p:cNvSpPr>
          <p:nvPr>
            <p:ph type="body" sz="half" idx="13"/>
          </p:nvPr>
        </p:nvSpPr>
        <p:spPr>
          <a:xfrm>
            <a:off x="4939500" y="724074"/>
            <a:ext cx="3837000" cy="3695102"/>
          </a:xfrm>
          <a:prstGeom prst="rect">
            <a:avLst/>
          </a:prstGeom>
        </p:spPr>
        <p:txBody>
          <a:bodyPr anchor="ctr">
            <a:normAutofit/>
          </a:bodyPr>
          <a:lstStyle/>
          <a:p>
            <a:pPr marL="457086" indent="-342814"/>
            <a:endParaRPr dirty="0"/>
          </a:p>
        </p:txBody>
      </p:sp>
      <p:sp>
        <p:nvSpPr>
          <p:cNvPr id="194" name="Shape 19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32441158"/>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Caption">
    <p:spTree>
      <p:nvGrpSpPr>
        <p:cNvPr id="1" name=""/>
        <p:cNvGrpSpPr/>
        <p:nvPr/>
      </p:nvGrpSpPr>
      <p:grpSpPr>
        <a:xfrm>
          <a:off x="0" y="0"/>
          <a:ext cx="0" cy="0"/>
          <a:chOff x="0" y="0"/>
          <a:chExt cx="0" cy="0"/>
        </a:xfrm>
      </p:grpSpPr>
      <p:pic>
        <p:nvPicPr>
          <p:cNvPr id="201" name="image1.png"/>
          <p:cNvPicPr>
            <a:picLocks noChangeAspect="1"/>
          </p:cNvPicPr>
          <p:nvPr/>
        </p:nvPicPr>
        <p:blipFill>
          <a:blip r:embed="rId2"/>
          <a:stretch>
            <a:fillRect/>
          </a:stretch>
        </p:blipFill>
        <p:spPr>
          <a:xfrm>
            <a:off x="7628811" y="210308"/>
            <a:ext cx="1298562" cy="469435"/>
          </a:xfrm>
          <a:prstGeom prst="rect">
            <a:avLst/>
          </a:prstGeom>
          <a:ln w="12700">
            <a:miter lim="400000"/>
          </a:ln>
        </p:spPr>
      </p:pic>
      <p:sp>
        <p:nvSpPr>
          <p:cNvPr id="202" name="Shape 202"/>
          <p:cNvSpPr/>
          <p:nvPr/>
        </p:nvSpPr>
        <p:spPr>
          <a:xfrm>
            <a:off x="-173358" y="-493507"/>
            <a:ext cx="4404602" cy="1587301"/>
          </a:xfrm>
          <a:prstGeom prst="roundRect">
            <a:avLst>
              <a:gd name="adj" fmla="val 16667"/>
            </a:avLst>
          </a:prstGeom>
          <a:solidFill>
            <a:srgbClr val="D9D9D9"/>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203" name="Shape 203"/>
          <p:cNvSpPr/>
          <p:nvPr/>
        </p:nvSpPr>
        <p:spPr>
          <a:xfrm>
            <a:off x="-430286" y="-11386"/>
            <a:ext cx="4999500" cy="684601"/>
          </a:xfrm>
          <a:prstGeom prst="roundRect">
            <a:avLst>
              <a:gd name="adj" fmla="val 16667"/>
            </a:avLst>
          </a:prstGeom>
          <a:solidFill>
            <a:srgbClr val="6B5972"/>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204" name="Shape 204"/>
          <p:cNvSpPr>
            <a:spLocks noGrp="1"/>
          </p:cNvSpPr>
          <p:nvPr>
            <p:ph type="body" sz="quarter" idx="1"/>
          </p:nvPr>
        </p:nvSpPr>
        <p:spPr>
          <a:xfrm>
            <a:off x="311699" y="4230575"/>
            <a:ext cx="5998802" cy="605101"/>
          </a:xfrm>
          <a:prstGeom prst="rect">
            <a:avLst/>
          </a:prstGeom>
        </p:spPr>
        <p:txBody>
          <a:bodyPr anchor="ctr">
            <a:normAutofit/>
          </a:bodyPr>
          <a:lstStyle>
            <a:lvl1pPr marL="228543"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05" name="Shape 20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99867343"/>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Big number">
    <p:spTree>
      <p:nvGrpSpPr>
        <p:cNvPr id="1" name=""/>
        <p:cNvGrpSpPr/>
        <p:nvPr/>
      </p:nvGrpSpPr>
      <p:grpSpPr>
        <a:xfrm>
          <a:off x="0" y="0"/>
          <a:ext cx="0" cy="0"/>
          <a:chOff x="0" y="0"/>
          <a:chExt cx="0" cy="0"/>
        </a:xfrm>
      </p:grpSpPr>
      <p:pic>
        <p:nvPicPr>
          <p:cNvPr id="212" name="image1.png"/>
          <p:cNvPicPr>
            <a:picLocks noChangeAspect="1"/>
          </p:cNvPicPr>
          <p:nvPr/>
        </p:nvPicPr>
        <p:blipFill>
          <a:blip r:embed="rId2"/>
          <a:stretch>
            <a:fillRect/>
          </a:stretch>
        </p:blipFill>
        <p:spPr>
          <a:xfrm>
            <a:off x="7628811" y="210308"/>
            <a:ext cx="1298562" cy="469435"/>
          </a:xfrm>
          <a:prstGeom prst="rect">
            <a:avLst/>
          </a:prstGeom>
          <a:ln w="12700">
            <a:miter lim="400000"/>
          </a:ln>
        </p:spPr>
      </p:pic>
      <p:sp>
        <p:nvSpPr>
          <p:cNvPr id="213" name="Shape 213"/>
          <p:cNvSpPr/>
          <p:nvPr/>
        </p:nvSpPr>
        <p:spPr>
          <a:xfrm>
            <a:off x="-173358" y="-493507"/>
            <a:ext cx="4404602" cy="1587301"/>
          </a:xfrm>
          <a:prstGeom prst="roundRect">
            <a:avLst>
              <a:gd name="adj" fmla="val 16667"/>
            </a:avLst>
          </a:prstGeom>
          <a:solidFill>
            <a:srgbClr val="D9D9D9"/>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214" name="Shape 214"/>
          <p:cNvSpPr/>
          <p:nvPr/>
        </p:nvSpPr>
        <p:spPr>
          <a:xfrm>
            <a:off x="-430286" y="-11386"/>
            <a:ext cx="4999500" cy="684601"/>
          </a:xfrm>
          <a:prstGeom prst="roundRect">
            <a:avLst>
              <a:gd name="adj" fmla="val 16667"/>
            </a:avLst>
          </a:prstGeom>
          <a:solidFill>
            <a:srgbClr val="6B5972"/>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215" name="Shape 215"/>
          <p:cNvSpPr>
            <a:spLocks noGrp="1"/>
          </p:cNvSpPr>
          <p:nvPr>
            <p:ph type="title"/>
          </p:nvPr>
        </p:nvSpPr>
        <p:spPr>
          <a:xfrm>
            <a:off x="311699" y="1106125"/>
            <a:ext cx="8520602" cy="1963500"/>
          </a:xfrm>
          <a:prstGeom prst="rect">
            <a:avLst/>
          </a:prstGeom>
        </p:spPr>
        <p:txBody>
          <a:bodyPr lIns="91424" tIns="91424" rIns="91424" bIns="91424" anchor="b"/>
          <a:lstStyle>
            <a:lvl1pPr algn="ctr">
              <a:defRPr sz="11900" b="0">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stStyle>
          <a:p>
            <a:r>
              <a:rPr dirty="0"/>
              <a:t>Title Text</a:t>
            </a:r>
          </a:p>
        </p:txBody>
      </p:sp>
      <p:sp>
        <p:nvSpPr>
          <p:cNvPr id="216" name="Shape 216"/>
          <p:cNvSpPr>
            <a:spLocks noGrp="1"/>
          </p:cNvSpPr>
          <p:nvPr>
            <p:ph type="body" sz="half" idx="1"/>
          </p:nvPr>
        </p:nvSpPr>
        <p:spPr>
          <a:xfrm>
            <a:off x="311699" y="3152225"/>
            <a:ext cx="8520602" cy="1300800"/>
          </a:xfrm>
          <a:prstGeom prst="rect">
            <a:avLst/>
          </a:prstGeom>
        </p:spPr>
        <p:txBody>
          <a:bodyPr>
            <a:normAutofit/>
          </a:bodyPr>
          <a:lstStyle>
            <a:lvl1pPr marL="457086" indent="-342814" algn="ctr"/>
            <a:lvl2pPr marL="1004862" indent="-408112" algn="ctr"/>
            <a:lvl3pPr marL="1461948" indent="-408112" algn="ctr"/>
            <a:lvl4pPr marL="1919034" indent="-408112" algn="ctr"/>
            <a:lvl5pPr marL="2376120" indent="-408112" algn="ct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17" name="Shape 21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45226730"/>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1_Default Slide">
    <p:spTree>
      <p:nvGrpSpPr>
        <p:cNvPr id="1" name=""/>
        <p:cNvGrpSpPr/>
        <p:nvPr/>
      </p:nvGrpSpPr>
      <p:grpSpPr>
        <a:xfrm>
          <a:off x="0" y="0"/>
          <a:ext cx="0" cy="0"/>
          <a:chOff x="0" y="0"/>
          <a:chExt cx="0" cy="0"/>
        </a:xfrm>
      </p:grpSpPr>
      <p:pic>
        <p:nvPicPr>
          <p:cNvPr id="224" name="image1.png"/>
          <p:cNvPicPr>
            <a:picLocks noChangeAspect="1"/>
          </p:cNvPicPr>
          <p:nvPr/>
        </p:nvPicPr>
        <p:blipFill>
          <a:blip r:embed="rId2"/>
          <a:stretch>
            <a:fillRect/>
          </a:stretch>
        </p:blipFill>
        <p:spPr>
          <a:xfrm>
            <a:off x="7628811" y="210308"/>
            <a:ext cx="1298562" cy="469435"/>
          </a:xfrm>
          <a:prstGeom prst="rect">
            <a:avLst/>
          </a:prstGeom>
          <a:ln w="12700">
            <a:miter lim="400000"/>
          </a:ln>
        </p:spPr>
      </p:pic>
      <p:sp>
        <p:nvSpPr>
          <p:cNvPr id="225" name="Shape 225"/>
          <p:cNvSpPr/>
          <p:nvPr/>
        </p:nvSpPr>
        <p:spPr>
          <a:xfrm>
            <a:off x="-173358" y="-493507"/>
            <a:ext cx="4404602" cy="1587301"/>
          </a:xfrm>
          <a:prstGeom prst="roundRect">
            <a:avLst>
              <a:gd name="adj" fmla="val 16667"/>
            </a:avLst>
          </a:prstGeom>
          <a:solidFill>
            <a:srgbClr val="D9D9D9"/>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226" name="Shape 226"/>
          <p:cNvSpPr/>
          <p:nvPr/>
        </p:nvSpPr>
        <p:spPr>
          <a:xfrm>
            <a:off x="-430286" y="-11386"/>
            <a:ext cx="4999500" cy="684601"/>
          </a:xfrm>
          <a:prstGeom prst="roundRect">
            <a:avLst>
              <a:gd name="adj" fmla="val 16667"/>
            </a:avLst>
          </a:prstGeom>
          <a:solidFill>
            <a:srgbClr val="6B5972"/>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227" name="Shape 227"/>
          <p:cNvSpPr>
            <a:spLocks noGrp="1"/>
          </p:cNvSpPr>
          <p:nvPr>
            <p:ph type="sldNum" sz="quarter" idx="2"/>
          </p:nvPr>
        </p:nvSpPr>
        <p:spPr>
          <a:xfrm>
            <a:off x="4419600" y="4608064"/>
            <a:ext cx="2133600" cy="31839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2683697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Main point" userDrawn="1">
  <p:cSld name="MAIN_POINT">
    <p:spTree>
      <p:nvGrpSpPr>
        <p:cNvPr id="1" name="Shape 35"/>
        <p:cNvGrpSpPr/>
        <p:nvPr/>
      </p:nvGrpSpPr>
      <p:grpSpPr>
        <a:xfrm>
          <a:off x="0" y="0"/>
          <a:ext cx="0" cy="0"/>
          <a:chOff x="0" y="0"/>
          <a:chExt cx="0" cy="0"/>
        </a:xfrm>
      </p:grpSpPr>
      <p:sp>
        <p:nvSpPr>
          <p:cNvPr id="37" name="Google Shape;3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 name="Picture 3">
            <a:extLst>
              <a:ext uri="{FF2B5EF4-FFF2-40B4-BE49-F238E27FC236}">
                <a16:creationId xmlns:a16="http://schemas.microsoft.com/office/drawing/2014/main" id="{CF7BD387-848A-41EC-A8B9-7FC848378BB6}"/>
              </a:ext>
            </a:extLst>
          </p:cNvPr>
          <p:cNvPicPr>
            <a:picLocks noChangeAspect="1"/>
          </p:cNvPicPr>
          <p:nvPr userDrawn="1"/>
        </p:nvPicPr>
        <p:blipFill>
          <a:blip r:embed="rId2"/>
          <a:stretch>
            <a:fillRect/>
          </a:stretch>
        </p:blipFill>
        <p:spPr>
          <a:xfrm>
            <a:off x="7628810" y="210308"/>
            <a:ext cx="1298561" cy="469433"/>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2_Default Slide">
    <p:spTree>
      <p:nvGrpSpPr>
        <p:cNvPr id="1" name=""/>
        <p:cNvGrpSpPr/>
        <p:nvPr/>
      </p:nvGrpSpPr>
      <p:grpSpPr>
        <a:xfrm>
          <a:off x="0" y="0"/>
          <a:ext cx="0" cy="0"/>
          <a:chOff x="0" y="0"/>
          <a:chExt cx="0" cy="0"/>
        </a:xfrm>
      </p:grpSpPr>
      <p:pic>
        <p:nvPicPr>
          <p:cNvPr id="234" name="image1.png"/>
          <p:cNvPicPr>
            <a:picLocks noChangeAspect="1"/>
          </p:cNvPicPr>
          <p:nvPr/>
        </p:nvPicPr>
        <p:blipFill>
          <a:blip r:embed="rId2"/>
          <a:stretch>
            <a:fillRect/>
          </a:stretch>
        </p:blipFill>
        <p:spPr>
          <a:xfrm>
            <a:off x="7628811" y="210308"/>
            <a:ext cx="1298562" cy="469435"/>
          </a:xfrm>
          <a:prstGeom prst="rect">
            <a:avLst/>
          </a:prstGeom>
          <a:ln w="12700">
            <a:miter lim="400000"/>
          </a:ln>
        </p:spPr>
      </p:pic>
      <p:sp>
        <p:nvSpPr>
          <p:cNvPr id="235" name="Shape 235"/>
          <p:cNvSpPr/>
          <p:nvPr/>
        </p:nvSpPr>
        <p:spPr>
          <a:xfrm>
            <a:off x="-173358" y="-493507"/>
            <a:ext cx="4404602" cy="1587301"/>
          </a:xfrm>
          <a:prstGeom prst="roundRect">
            <a:avLst>
              <a:gd name="adj" fmla="val 16667"/>
            </a:avLst>
          </a:prstGeom>
          <a:solidFill>
            <a:srgbClr val="D9D9D9"/>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236" name="Shape 236"/>
          <p:cNvSpPr/>
          <p:nvPr/>
        </p:nvSpPr>
        <p:spPr>
          <a:xfrm>
            <a:off x="-430286" y="-11386"/>
            <a:ext cx="4999500" cy="684601"/>
          </a:xfrm>
          <a:prstGeom prst="roundRect">
            <a:avLst>
              <a:gd name="adj" fmla="val 16667"/>
            </a:avLst>
          </a:prstGeom>
          <a:solidFill>
            <a:srgbClr val="6B5972"/>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237" name="Shape 237"/>
          <p:cNvSpPr>
            <a:spLocks noGrp="1"/>
          </p:cNvSpPr>
          <p:nvPr>
            <p:ph type="sldNum" sz="quarter" idx="2"/>
          </p:nvPr>
        </p:nvSpPr>
        <p:spPr>
          <a:xfrm>
            <a:off x="4419600" y="4608064"/>
            <a:ext cx="2133600" cy="31839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44326388"/>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3_Default Slide">
    <p:bg>
      <p:bgPr>
        <a:solidFill>
          <a:srgbClr val="CCCCCC"/>
        </a:solidFill>
        <a:effectLst/>
      </p:bgPr>
    </p:bg>
    <p:spTree>
      <p:nvGrpSpPr>
        <p:cNvPr id="1" name=""/>
        <p:cNvGrpSpPr/>
        <p:nvPr/>
      </p:nvGrpSpPr>
      <p:grpSpPr>
        <a:xfrm>
          <a:off x="0" y="0"/>
          <a:ext cx="0" cy="0"/>
          <a:chOff x="0" y="0"/>
          <a:chExt cx="0" cy="0"/>
        </a:xfrm>
      </p:grpSpPr>
      <p:sp>
        <p:nvSpPr>
          <p:cNvPr id="244" name="Shape 244"/>
          <p:cNvSpPr>
            <a:spLocks noGrp="1"/>
          </p:cNvSpPr>
          <p:nvPr>
            <p:ph type="sldNum" sz="quarter" idx="2"/>
          </p:nvPr>
        </p:nvSpPr>
        <p:spPr>
          <a:xfrm>
            <a:off x="4419600" y="4608064"/>
            <a:ext cx="2133600" cy="31839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75477630"/>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cSld name="2_Blank">
    <p:spTree>
      <p:nvGrpSpPr>
        <p:cNvPr id="1" name="Shape 20"/>
        <p:cNvGrpSpPr/>
        <p:nvPr/>
      </p:nvGrpSpPr>
      <p:grpSpPr>
        <a:xfrm>
          <a:off x="0" y="0"/>
          <a:ext cx="0" cy="0"/>
          <a:chOff x="0" y="0"/>
          <a:chExt cx="0" cy="0"/>
        </a:xfrm>
      </p:grpSpPr>
      <p:sp>
        <p:nvSpPr>
          <p:cNvPr id="21" name="Google Shape;2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260912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311700" y="1239354"/>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solidFill>
                  <a:srgbClr val="4C4C4C"/>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dirty="0"/>
          </a:p>
        </p:txBody>
      </p:sp>
      <p:sp>
        <p:nvSpPr>
          <p:cNvPr id="33" name="Google Shape;33;p21"/>
          <p:cNvSpPr txBox="1">
            <a:spLocks noGrp="1"/>
          </p:cNvSpPr>
          <p:nvPr>
            <p:ph type="body" idx="1"/>
          </p:nvPr>
        </p:nvSpPr>
        <p:spPr>
          <a:xfrm>
            <a:off x="311700" y="2078254"/>
            <a:ext cx="2808000" cy="2781764"/>
          </a:xfrm>
          <a:prstGeom prst="rect">
            <a:avLst/>
          </a:prstGeom>
          <a:noFill/>
          <a:ln>
            <a:noFill/>
          </a:ln>
        </p:spPr>
        <p:txBody>
          <a:bodyPr spcFirstLastPara="1" wrap="square" lIns="91425" tIns="91425" rIns="91425" bIns="91425" anchor="t" anchorCtr="0">
            <a:noAutofit/>
          </a:bodyPr>
          <a:lstStyle>
            <a:lvl1pPr marL="457189" lvl="0" indent="-304793" algn="l">
              <a:lnSpc>
                <a:spcPct val="115000"/>
              </a:lnSpc>
              <a:spcBef>
                <a:spcPts val="0"/>
              </a:spcBef>
              <a:spcAft>
                <a:spcPts val="0"/>
              </a:spcAft>
              <a:buSzPts val="1200"/>
              <a:buChar char="●"/>
              <a:defRPr sz="1200"/>
            </a:lvl1pPr>
            <a:lvl2pPr marL="914378" lvl="1" indent="-304793" algn="l">
              <a:lnSpc>
                <a:spcPct val="115000"/>
              </a:lnSpc>
              <a:spcBef>
                <a:spcPts val="1600"/>
              </a:spcBef>
              <a:spcAft>
                <a:spcPts val="0"/>
              </a:spcAft>
              <a:buSzPts val="1200"/>
              <a:buChar char="○"/>
              <a:defRPr sz="1200"/>
            </a:lvl2pPr>
            <a:lvl3pPr marL="1371566" lvl="2" indent="-304793" algn="l">
              <a:lnSpc>
                <a:spcPct val="115000"/>
              </a:lnSpc>
              <a:spcBef>
                <a:spcPts val="1600"/>
              </a:spcBef>
              <a:spcAft>
                <a:spcPts val="0"/>
              </a:spcAft>
              <a:buSzPts val="1200"/>
              <a:buChar char="■"/>
              <a:defRPr sz="1200"/>
            </a:lvl3pPr>
            <a:lvl4pPr marL="1828754" lvl="3" indent="-304793" algn="l">
              <a:lnSpc>
                <a:spcPct val="115000"/>
              </a:lnSpc>
              <a:spcBef>
                <a:spcPts val="1600"/>
              </a:spcBef>
              <a:spcAft>
                <a:spcPts val="0"/>
              </a:spcAft>
              <a:buSzPts val="1200"/>
              <a:buChar char="●"/>
              <a:defRPr sz="1200"/>
            </a:lvl4pPr>
            <a:lvl5pPr marL="2285943" lvl="4" indent="-304793" algn="l">
              <a:lnSpc>
                <a:spcPct val="115000"/>
              </a:lnSpc>
              <a:spcBef>
                <a:spcPts val="1600"/>
              </a:spcBef>
              <a:spcAft>
                <a:spcPts val="0"/>
              </a:spcAft>
              <a:buSzPts val="1200"/>
              <a:buChar char="○"/>
              <a:defRPr sz="1200"/>
            </a:lvl5pPr>
            <a:lvl6pPr marL="2743132" lvl="5" indent="-304793" algn="l">
              <a:lnSpc>
                <a:spcPct val="115000"/>
              </a:lnSpc>
              <a:spcBef>
                <a:spcPts val="1600"/>
              </a:spcBef>
              <a:spcAft>
                <a:spcPts val="0"/>
              </a:spcAft>
              <a:buSzPts val="1200"/>
              <a:buChar char="■"/>
              <a:defRPr sz="1200"/>
            </a:lvl6pPr>
            <a:lvl7pPr marL="3200320" lvl="6" indent="-304793" algn="l">
              <a:lnSpc>
                <a:spcPct val="115000"/>
              </a:lnSpc>
              <a:spcBef>
                <a:spcPts val="1600"/>
              </a:spcBef>
              <a:spcAft>
                <a:spcPts val="0"/>
              </a:spcAft>
              <a:buSzPts val="1200"/>
              <a:buChar char="●"/>
              <a:defRPr sz="1200"/>
            </a:lvl7pPr>
            <a:lvl8pPr marL="3657509" lvl="7" indent="-304793" algn="l">
              <a:lnSpc>
                <a:spcPct val="115000"/>
              </a:lnSpc>
              <a:spcBef>
                <a:spcPts val="1600"/>
              </a:spcBef>
              <a:spcAft>
                <a:spcPts val="0"/>
              </a:spcAft>
              <a:buSzPts val="1200"/>
              <a:buChar char="○"/>
              <a:defRPr sz="1200"/>
            </a:lvl8pPr>
            <a:lvl9pPr marL="4114697" lvl="8" indent="-304793" algn="l">
              <a:lnSpc>
                <a:spcPct val="115000"/>
              </a:lnSpc>
              <a:spcBef>
                <a:spcPts val="1600"/>
              </a:spcBef>
              <a:spcAft>
                <a:spcPts val="1600"/>
              </a:spcAft>
              <a:buSzPts val="1200"/>
              <a:buChar char="■"/>
              <a:defRPr sz="1200"/>
            </a:lvl9pPr>
          </a:lstStyle>
          <a:p>
            <a:endParaRPr dirty="0"/>
          </a:p>
        </p:txBody>
      </p:sp>
      <p:sp>
        <p:nvSpPr>
          <p:cNvPr id="34" name="Google Shape;3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570839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
        <p:cNvGrpSpPr/>
        <p:nvPr/>
      </p:nvGrpSpPr>
      <p:grpSpPr>
        <a:xfrm>
          <a:off x="0" y="0"/>
          <a:ext cx="0" cy="0"/>
          <a:chOff x="0" y="0"/>
          <a:chExt cx="0" cy="0"/>
        </a:xfrm>
      </p:grpSpPr>
      <p:sp>
        <p:nvSpPr>
          <p:cNvPr id="17" name="Google Shape;17;p1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solidFill>
                  <a:srgbClr val="4C4C4C"/>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dirty="0"/>
          </a:p>
        </p:txBody>
      </p:sp>
      <p:sp>
        <p:nvSpPr>
          <p:cNvPr id="18" name="Google Shape;1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784237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19"/>
        <p:cNvGrpSpPr/>
        <p:nvPr/>
      </p:nvGrpSpPr>
      <p:grpSpPr>
        <a:xfrm>
          <a:off x="0" y="0"/>
          <a:ext cx="0" cy="0"/>
          <a:chOff x="0" y="0"/>
          <a:chExt cx="0" cy="0"/>
        </a:xfrm>
      </p:grpSpPr>
      <p:sp>
        <p:nvSpPr>
          <p:cNvPr id="21" name="Google Shape;21;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 name="Google Shape;2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04548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28"/>
        <p:cNvGrpSpPr/>
        <p:nvPr/>
      </p:nvGrpSpPr>
      <p:grpSpPr>
        <a:xfrm>
          <a:off x="0" y="0"/>
          <a:ext cx="0" cy="0"/>
          <a:chOff x="0" y="0"/>
          <a:chExt cx="0" cy="0"/>
        </a:xfrm>
      </p:grpSpPr>
      <p:sp>
        <p:nvSpPr>
          <p:cNvPr id="30" name="Google Shape;3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765523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311700" y="1239354"/>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solidFill>
                  <a:srgbClr val="4C4C4C"/>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dirty="0"/>
          </a:p>
        </p:txBody>
      </p:sp>
      <p:sp>
        <p:nvSpPr>
          <p:cNvPr id="33" name="Google Shape;33;p21"/>
          <p:cNvSpPr txBox="1">
            <a:spLocks noGrp="1"/>
          </p:cNvSpPr>
          <p:nvPr>
            <p:ph type="body" idx="1"/>
          </p:nvPr>
        </p:nvSpPr>
        <p:spPr>
          <a:xfrm>
            <a:off x="311700" y="2078253"/>
            <a:ext cx="2808000" cy="2781764"/>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dirty="0"/>
          </a:p>
        </p:txBody>
      </p:sp>
      <p:sp>
        <p:nvSpPr>
          <p:cNvPr id="34" name="Google Shape;3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026626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8"/>
        <p:cNvGrpSpPr/>
        <p:nvPr/>
      </p:nvGrpSpPr>
      <p:grpSpPr>
        <a:xfrm>
          <a:off x="0" y="0"/>
          <a:ext cx="0" cy="0"/>
          <a:chOff x="0" y="0"/>
          <a:chExt cx="0" cy="0"/>
        </a:xfrm>
      </p:grpSpPr>
      <p:sp>
        <p:nvSpPr>
          <p:cNvPr id="39" name="Google Shape;39;p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solidFill>
                  <a:srgbClr val="4C4C4C"/>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dirty="0"/>
          </a:p>
        </p:txBody>
      </p:sp>
      <p:sp>
        <p:nvSpPr>
          <p:cNvPr id="41" name="Google Shape;41;p2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2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3" name="Google Shape;4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575424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
        <p:cNvGrpSpPr/>
        <p:nvPr/>
      </p:nvGrpSpPr>
      <p:grpSpPr>
        <a:xfrm>
          <a:off x="0" y="0"/>
          <a:ext cx="0" cy="0"/>
          <a:chOff x="0" y="0"/>
          <a:chExt cx="0" cy="0"/>
        </a:xfrm>
      </p:grpSpPr>
      <p:sp>
        <p:nvSpPr>
          <p:cNvPr id="45" name="Google Shape;45;p2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6" name="Google Shape;46;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77702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title and description" preserve="1" userDrawn="1">
  <p:cSld name="1_Section title and description">
    <p:spTree>
      <p:nvGrpSpPr>
        <p:cNvPr id="1" name="Shape 38"/>
        <p:cNvGrpSpPr/>
        <p:nvPr/>
      </p:nvGrpSpPr>
      <p:grpSpPr>
        <a:xfrm>
          <a:off x="0" y="0"/>
          <a:ext cx="0" cy="0"/>
          <a:chOff x="0" y="0"/>
          <a:chExt cx="0" cy="0"/>
        </a:xfrm>
      </p:grpSpPr>
      <p:sp>
        <p:nvSpPr>
          <p:cNvPr id="39" name="Google Shape;39;p23"/>
          <p:cNvSpPr/>
          <p:nvPr userDrawn="1"/>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166;p5">
            <a:extLst>
              <a:ext uri="{FF2B5EF4-FFF2-40B4-BE49-F238E27FC236}">
                <a16:creationId xmlns:a16="http://schemas.microsoft.com/office/drawing/2014/main" id="{67030CEC-DCA8-40D3-BDFE-2E194824ACB9}"/>
              </a:ext>
            </a:extLst>
          </p:cNvPr>
          <p:cNvSpPr/>
          <p:nvPr userDrawn="1"/>
        </p:nvSpPr>
        <p:spPr>
          <a:xfrm>
            <a:off x="-145647" y="-493507"/>
            <a:ext cx="4404600" cy="15873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67;p5">
            <a:extLst>
              <a:ext uri="{FF2B5EF4-FFF2-40B4-BE49-F238E27FC236}">
                <a16:creationId xmlns:a16="http://schemas.microsoft.com/office/drawing/2014/main" id="{F33D5885-B1AF-4F7F-9241-B136835AB2F3}"/>
              </a:ext>
            </a:extLst>
          </p:cNvPr>
          <p:cNvSpPr/>
          <p:nvPr userDrawn="1"/>
        </p:nvSpPr>
        <p:spPr>
          <a:xfrm>
            <a:off x="-430286" y="-11385"/>
            <a:ext cx="4999500" cy="684600"/>
          </a:xfrm>
          <a:prstGeom prst="roundRect">
            <a:avLst>
              <a:gd name="adj" fmla="val 16667"/>
            </a:avLst>
          </a:prstGeom>
          <a:solidFill>
            <a:srgbClr val="6B597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itle Placeholder 2">
            <a:extLst>
              <a:ext uri="{FF2B5EF4-FFF2-40B4-BE49-F238E27FC236}">
                <a16:creationId xmlns:a16="http://schemas.microsoft.com/office/drawing/2014/main" id="{2F1300E4-8098-4B23-B1BE-6551F2EECA0F}"/>
              </a:ext>
            </a:extLst>
          </p:cNvPr>
          <p:cNvSpPr>
            <a:spLocks noGrp="1"/>
          </p:cNvSpPr>
          <p:nvPr>
            <p:ph type="title"/>
          </p:nvPr>
        </p:nvSpPr>
        <p:spPr>
          <a:xfrm>
            <a:off x="63500" y="144887"/>
            <a:ext cx="4882261" cy="1324835"/>
          </a:xfrm>
          <a:prstGeom prst="rect">
            <a:avLst/>
          </a:prstGeom>
        </p:spPr>
        <p:txBody>
          <a:bodyPr vert="horz" lIns="91440" tIns="45720" rIns="91440" bIns="45720" rtlCol="0" anchor="ctr">
            <a:noAutofit/>
          </a:bodyPr>
          <a:lstStyle>
            <a:lvl1pPr>
              <a:defRPr sz="28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4373047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7"/>
        <p:cNvGrpSpPr/>
        <p:nvPr/>
      </p:nvGrpSpPr>
      <p:grpSpPr>
        <a:xfrm>
          <a:off x="0" y="0"/>
          <a:ext cx="0" cy="0"/>
          <a:chOff x="0" y="0"/>
          <a:chExt cx="0" cy="0"/>
        </a:xfrm>
      </p:grpSpPr>
      <p:sp>
        <p:nvSpPr>
          <p:cNvPr id="48" name="Google Shape;48;p2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rPr dirty="0"/>
              <a:t>xx%</a:t>
            </a:r>
          </a:p>
        </p:txBody>
      </p:sp>
      <p:sp>
        <p:nvSpPr>
          <p:cNvPr id="49" name="Google Shape;49;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0" name="Google Shape;5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399235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7379968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Normal Center">
    <p:spTree>
      <p:nvGrpSpPr>
        <p:cNvPr id="1" name=""/>
        <p:cNvGrpSpPr/>
        <p:nvPr/>
      </p:nvGrpSpPr>
      <p:grpSpPr>
        <a:xfrm>
          <a:off x="0" y="0"/>
          <a:ext cx="0" cy="0"/>
          <a:chOff x="0" y="0"/>
          <a:chExt cx="0" cy="0"/>
        </a:xfrm>
      </p:grpSpPr>
      <p:sp>
        <p:nvSpPr>
          <p:cNvPr id="4" name="Title 1"/>
          <p:cNvSpPr>
            <a:spLocks noGrp="1"/>
          </p:cNvSpPr>
          <p:nvPr>
            <p:ph type="title"/>
          </p:nvPr>
        </p:nvSpPr>
        <p:spPr>
          <a:xfrm>
            <a:off x="352841" y="343555"/>
            <a:ext cx="8517834" cy="421895"/>
          </a:xfrm>
        </p:spPr>
        <p:txBody>
          <a:bodyPr>
            <a:noAutofit/>
          </a:bodyPr>
          <a:lstStyle>
            <a:lvl1pPr algn="ctr">
              <a:defRPr sz="3600">
                <a:solidFill>
                  <a:schemeClr val="tx1"/>
                </a:solidFill>
                <a:latin typeface="+mj-lt"/>
              </a:defRPr>
            </a:lvl1pPr>
          </a:lstStyle>
          <a:p>
            <a:r>
              <a:rPr lang="en-US"/>
              <a:t>Click to edit Master title style</a:t>
            </a:r>
            <a:endParaRPr lang="id-ID"/>
          </a:p>
        </p:txBody>
      </p:sp>
      <p:sp>
        <p:nvSpPr>
          <p:cNvPr id="5" name="Text Placeholder 7"/>
          <p:cNvSpPr>
            <a:spLocks noGrp="1"/>
          </p:cNvSpPr>
          <p:nvPr>
            <p:ph type="body" sz="quarter" idx="10"/>
          </p:nvPr>
        </p:nvSpPr>
        <p:spPr>
          <a:xfrm>
            <a:off x="352841" y="726524"/>
            <a:ext cx="8517834" cy="327681"/>
          </a:xfrm>
        </p:spPr>
        <p:txBody>
          <a:bodyPr>
            <a:normAutofit/>
          </a:bodyPr>
          <a:lstStyle>
            <a:lvl1pPr marL="0" indent="0" algn="ctr">
              <a:buNone/>
              <a:defRPr sz="135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07401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2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6" name="Google Shape;46;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2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atin typeface="Tahoma" panose="020B0604030504040204" pitchFamily="34" charset="0"/>
                <a:ea typeface="Tahoma" panose="020B0604030504040204" pitchFamily="34" charset="0"/>
                <a:cs typeface="Tahoma" panose="020B0604030504040204" pitchFamily="34" charset="0"/>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rPr dirty="0"/>
              <a:t>xx%</a:t>
            </a:r>
          </a:p>
        </p:txBody>
      </p:sp>
      <p:sp>
        <p:nvSpPr>
          <p:cNvPr id="49" name="Google Shape;49;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dirty="0"/>
          </a:p>
        </p:txBody>
      </p:sp>
      <p:sp>
        <p:nvSpPr>
          <p:cNvPr id="50" name="Google Shape;5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1.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image" Target="../media/image1.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theme" Target="../theme/theme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1.png"/><Relationship Id="rId5" Type="http://schemas.openxmlformats.org/officeDocument/2006/relationships/slideLayout" Target="../slideLayouts/slideLayout68.xml"/><Relationship Id="rId10" Type="http://schemas.openxmlformats.org/officeDocument/2006/relationships/theme" Target="../theme/theme5.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lumMod val="75000"/>
          </a:schemeClr>
        </a:solidFill>
        <a:effectLst/>
      </p:bgPr>
    </p:bg>
    <p:spTree>
      <p:nvGrpSpPr>
        <p:cNvPr id="1" name="Shape 5"/>
        <p:cNvGrpSpPr/>
        <p:nvPr/>
      </p:nvGrpSpPr>
      <p:grpSpPr>
        <a:xfrm>
          <a:off x="0" y="0"/>
          <a:ext cx="0" cy="0"/>
          <a:chOff x="0" y="0"/>
          <a:chExt cx="0" cy="0"/>
        </a:xfrm>
      </p:grpSpPr>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dirty="0"/>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pic>
        <p:nvPicPr>
          <p:cNvPr id="2" name="Picture 1">
            <a:extLst>
              <a:ext uri="{FF2B5EF4-FFF2-40B4-BE49-F238E27FC236}">
                <a16:creationId xmlns:a16="http://schemas.microsoft.com/office/drawing/2014/main" id="{79C64554-EB7D-49AF-B3D5-ABABA02EEFAB}"/>
              </a:ext>
            </a:extLst>
          </p:cNvPr>
          <p:cNvPicPr>
            <a:picLocks noChangeAspect="1"/>
          </p:cNvPicPr>
          <p:nvPr userDrawn="1"/>
        </p:nvPicPr>
        <p:blipFill>
          <a:blip r:embed="rId12"/>
          <a:stretch>
            <a:fillRect/>
          </a:stretch>
        </p:blipFill>
        <p:spPr>
          <a:xfrm>
            <a:off x="7628810" y="210308"/>
            <a:ext cx="1298561" cy="469433"/>
          </a:xfrm>
          <a:prstGeom prst="rect">
            <a:avLst/>
          </a:prstGeom>
        </p:spPr>
      </p:pic>
      <p:sp>
        <p:nvSpPr>
          <p:cNvPr id="9" name="Google Shape;166;p5">
            <a:extLst>
              <a:ext uri="{FF2B5EF4-FFF2-40B4-BE49-F238E27FC236}">
                <a16:creationId xmlns:a16="http://schemas.microsoft.com/office/drawing/2014/main" id="{B79D86C7-C4E9-47D3-9963-24A26F5870E5}"/>
              </a:ext>
            </a:extLst>
          </p:cNvPr>
          <p:cNvSpPr/>
          <p:nvPr userDrawn="1"/>
        </p:nvSpPr>
        <p:spPr>
          <a:xfrm>
            <a:off x="-145647" y="-493507"/>
            <a:ext cx="4404600" cy="15873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67;p5">
            <a:extLst>
              <a:ext uri="{FF2B5EF4-FFF2-40B4-BE49-F238E27FC236}">
                <a16:creationId xmlns:a16="http://schemas.microsoft.com/office/drawing/2014/main" id="{BDD2997E-B0B5-4683-8369-EAF5C6E48BA0}"/>
              </a:ext>
            </a:extLst>
          </p:cNvPr>
          <p:cNvSpPr/>
          <p:nvPr userDrawn="1"/>
        </p:nvSpPr>
        <p:spPr>
          <a:xfrm>
            <a:off x="-430286" y="-11385"/>
            <a:ext cx="4999500" cy="684600"/>
          </a:xfrm>
          <a:prstGeom prst="roundRect">
            <a:avLst>
              <a:gd name="adj" fmla="val 16667"/>
            </a:avLst>
          </a:prstGeom>
          <a:solidFill>
            <a:srgbClr val="6B597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itle Placeholder 2">
            <a:extLst>
              <a:ext uri="{FF2B5EF4-FFF2-40B4-BE49-F238E27FC236}">
                <a16:creationId xmlns:a16="http://schemas.microsoft.com/office/drawing/2014/main" id="{79D94063-FC4D-4D00-9373-B339B3CE7980}"/>
              </a:ext>
            </a:extLst>
          </p:cNvPr>
          <p:cNvSpPr>
            <a:spLocks noGrp="1"/>
          </p:cNvSpPr>
          <p:nvPr>
            <p:ph type="title"/>
          </p:nvPr>
        </p:nvSpPr>
        <p:spPr>
          <a:xfrm>
            <a:off x="0" y="386617"/>
            <a:ext cx="5054600" cy="993775"/>
          </a:xfrm>
          <a:prstGeom prst="rect">
            <a:avLst/>
          </a:prstGeom>
        </p:spPr>
        <p:txBody>
          <a:bodyPr vert="horz" lIns="91440" tIns="45720" rIns="91440" bIns="45720" rtlCol="0" anchor="ctr">
            <a:normAutofit/>
          </a:bodyPr>
          <a:lstStyle/>
          <a:p>
            <a:r>
              <a:rPr lang="en-US" dirty="0"/>
              <a:t>Click to edit Master title style</a:t>
            </a:r>
            <a:br>
              <a:rPr lang="en-US" dirty="0"/>
            </a:br>
            <a:endParaRPr lang="en-GB" dirty="0"/>
          </a:p>
        </p:txBody>
      </p:sp>
      <p:sp>
        <p:nvSpPr>
          <p:cNvPr id="11" name="Google Shape;8;p11">
            <a:extLst>
              <a:ext uri="{FF2B5EF4-FFF2-40B4-BE49-F238E27FC236}">
                <a16:creationId xmlns:a16="http://schemas.microsoft.com/office/drawing/2014/main" id="{31864506-FE59-4D28-9CAD-43CD8EBCB02E}"/>
              </a:ext>
            </a:extLst>
          </p:cNvPr>
          <p:cNvSpPr txBox="1">
            <a:spLocks/>
          </p:cNvSpPr>
          <p:nvPr userDrawn="1"/>
        </p:nvSpPr>
        <p:spPr>
          <a:xfrm>
            <a:off x="0" y="4860017"/>
            <a:ext cx="3313142"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1" u="none" strike="noStrike" kern="1200" cap="none" spc="0" normalizeH="0" baseline="0" noProof="0" dirty="0">
                <a:ln>
                  <a:noFill/>
                </a:ln>
                <a:solidFill>
                  <a:srgbClr val="6B5972"/>
                </a:solidFill>
                <a:effectLst/>
                <a:uLnTx/>
                <a:uFillTx/>
                <a:latin typeface="Poppins"/>
                <a:ea typeface="Poppins"/>
                <a:cs typeface="Poppins"/>
                <a:sym typeface="Poppins"/>
              </a:rPr>
              <a:t>© Genius Within CIC. All rights reserved</a:t>
            </a:r>
          </a:p>
          <a:p>
            <a:pPr algn="l"/>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7" r:id="rId6"/>
    <p:sldLayoutId id="2147483678" r:id="rId7"/>
    <p:sldLayoutId id="2147483659" r:id="rId8"/>
    <p:sldLayoutId id="2147483660"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2800" b="1" i="0" u="none" strike="noStrike" cap="none" dirty="0">
          <a:solidFill>
            <a:srgbClr val="D9D9D9"/>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5"/>
        <p:cNvGrpSpPr/>
        <p:nvPr/>
      </p:nvGrpSpPr>
      <p:grpSpPr>
        <a:xfrm>
          <a:off x="0" y="0"/>
          <a:ext cx="0" cy="0"/>
          <a:chOff x="0" y="0"/>
          <a:chExt cx="0" cy="0"/>
        </a:xfrm>
      </p:grpSpPr>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dirty="0"/>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pic>
        <p:nvPicPr>
          <p:cNvPr id="2" name="Picture 1">
            <a:extLst>
              <a:ext uri="{FF2B5EF4-FFF2-40B4-BE49-F238E27FC236}">
                <a16:creationId xmlns:a16="http://schemas.microsoft.com/office/drawing/2014/main" id="{79C64554-EB7D-49AF-B3D5-ABABA02EEFAB}"/>
              </a:ext>
            </a:extLst>
          </p:cNvPr>
          <p:cNvPicPr>
            <a:picLocks noChangeAspect="1"/>
          </p:cNvPicPr>
          <p:nvPr userDrawn="1"/>
        </p:nvPicPr>
        <p:blipFill>
          <a:blip r:embed="rId15"/>
          <a:stretch>
            <a:fillRect/>
          </a:stretch>
        </p:blipFill>
        <p:spPr>
          <a:xfrm>
            <a:off x="7628811" y="210309"/>
            <a:ext cx="1298561" cy="469433"/>
          </a:xfrm>
          <a:prstGeom prst="rect">
            <a:avLst/>
          </a:prstGeom>
        </p:spPr>
      </p:pic>
      <p:sp>
        <p:nvSpPr>
          <p:cNvPr id="9" name="Google Shape;166;p5">
            <a:extLst>
              <a:ext uri="{FF2B5EF4-FFF2-40B4-BE49-F238E27FC236}">
                <a16:creationId xmlns:a16="http://schemas.microsoft.com/office/drawing/2014/main" id="{B79D86C7-C4E9-47D3-9963-24A26F5870E5}"/>
              </a:ext>
            </a:extLst>
          </p:cNvPr>
          <p:cNvSpPr/>
          <p:nvPr userDrawn="1"/>
        </p:nvSpPr>
        <p:spPr>
          <a:xfrm>
            <a:off x="-145647" y="-493507"/>
            <a:ext cx="4404600" cy="15873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67;p5">
            <a:extLst>
              <a:ext uri="{FF2B5EF4-FFF2-40B4-BE49-F238E27FC236}">
                <a16:creationId xmlns:a16="http://schemas.microsoft.com/office/drawing/2014/main" id="{BDD2997E-B0B5-4683-8369-EAF5C6E48BA0}"/>
              </a:ext>
            </a:extLst>
          </p:cNvPr>
          <p:cNvSpPr/>
          <p:nvPr userDrawn="1"/>
        </p:nvSpPr>
        <p:spPr>
          <a:xfrm>
            <a:off x="-430286" y="-11385"/>
            <a:ext cx="4999500" cy="684600"/>
          </a:xfrm>
          <a:prstGeom prst="roundRect">
            <a:avLst>
              <a:gd name="adj" fmla="val 16667"/>
            </a:avLst>
          </a:prstGeom>
          <a:solidFill>
            <a:srgbClr val="6B597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itle Placeholder 2">
            <a:extLst>
              <a:ext uri="{FF2B5EF4-FFF2-40B4-BE49-F238E27FC236}">
                <a16:creationId xmlns:a16="http://schemas.microsoft.com/office/drawing/2014/main" id="{79D94063-FC4D-4D00-9373-B339B3CE7980}"/>
              </a:ext>
            </a:extLst>
          </p:cNvPr>
          <p:cNvSpPr>
            <a:spLocks noGrp="1"/>
          </p:cNvSpPr>
          <p:nvPr>
            <p:ph type="title"/>
          </p:nvPr>
        </p:nvSpPr>
        <p:spPr>
          <a:xfrm>
            <a:off x="1" y="386618"/>
            <a:ext cx="5054600" cy="993775"/>
          </a:xfrm>
          <a:prstGeom prst="rect">
            <a:avLst/>
          </a:prstGeom>
        </p:spPr>
        <p:txBody>
          <a:bodyPr vert="horz" lIns="91440" tIns="45720" rIns="91440" bIns="45720" rtlCol="0" anchor="ctr">
            <a:normAutofit/>
          </a:body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198467206"/>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2800" b="1" i="0" u="none" strike="noStrike" cap="none" dirty="0">
          <a:solidFill>
            <a:srgbClr val="D9D9D9"/>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99999"/>
        </a:solidFill>
        <a:effectLst/>
      </p:bgPr>
    </p:bg>
    <p:spTree>
      <p:nvGrpSpPr>
        <p:cNvPr id="1" name="Shape 5"/>
        <p:cNvGrpSpPr/>
        <p:nvPr/>
      </p:nvGrpSpPr>
      <p:grpSpPr>
        <a:xfrm>
          <a:off x="0" y="0"/>
          <a:ext cx="0" cy="0"/>
          <a:chOff x="0" y="0"/>
          <a:chExt cx="0" cy="0"/>
        </a:xfrm>
      </p:grpSpPr>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dirty="0"/>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pic>
        <p:nvPicPr>
          <p:cNvPr id="2" name="Picture 1">
            <a:extLst>
              <a:ext uri="{FF2B5EF4-FFF2-40B4-BE49-F238E27FC236}">
                <a16:creationId xmlns:a16="http://schemas.microsoft.com/office/drawing/2014/main" id="{79C64554-EB7D-49AF-B3D5-ABABA02EEFAB}"/>
              </a:ext>
            </a:extLst>
          </p:cNvPr>
          <p:cNvPicPr>
            <a:picLocks noChangeAspect="1"/>
          </p:cNvPicPr>
          <p:nvPr userDrawn="1"/>
        </p:nvPicPr>
        <p:blipFill>
          <a:blip r:embed="rId15"/>
          <a:stretch>
            <a:fillRect/>
          </a:stretch>
        </p:blipFill>
        <p:spPr>
          <a:xfrm>
            <a:off x="7628811" y="210309"/>
            <a:ext cx="1298561" cy="469433"/>
          </a:xfrm>
          <a:prstGeom prst="rect">
            <a:avLst/>
          </a:prstGeom>
        </p:spPr>
      </p:pic>
      <p:sp>
        <p:nvSpPr>
          <p:cNvPr id="9" name="Google Shape;166;p5">
            <a:extLst>
              <a:ext uri="{FF2B5EF4-FFF2-40B4-BE49-F238E27FC236}">
                <a16:creationId xmlns:a16="http://schemas.microsoft.com/office/drawing/2014/main" id="{B79D86C7-C4E9-47D3-9963-24A26F5870E5}"/>
              </a:ext>
            </a:extLst>
          </p:cNvPr>
          <p:cNvSpPr/>
          <p:nvPr userDrawn="1"/>
        </p:nvSpPr>
        <p:spPr>
          <a:xfrm>
            <a:off x="-145647" y="-493507"/>
            <a:ext cx="4404600" cy="15873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67;p5">
            <a:extLst>
              <a:ext uri="{FF2B5EF4-FFF2-40B4-BE49-F238E27FC236}">
                <a16:creationId xmlns:a16="http://schemas.microsoft.com/office/drawing/2014/main" id="{BDD2997E-B0B5-4683-8369-EAF5C6E48BA0}"/>
              </a:ext>
            </a:extLst>
          </p:cNvPr>
          <p:cNvSpPr/>
          <p:nvPr userDrawn="1"/>
        </p:nvSpPr>
        <p:spPr>
          <a:xfrm>
            <a:off x="-430286" y="-11385"/>
            <a:ext cx="4999500" cy="684600"/>
          </a:xfrm>
          <a:prstGeom prst="roundRect">
            <a:avLst>
              <a:gd name="adj" fmla="val 16667"/>
            </a:avLst>
          </a:prstGeom>
          <a:solidFill>
            <a:srgbClr val="6B597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itle Placeholder 2">
            <a:extLst>
              <a:ext uri="{FF2B5EF4-FFF2-40B4-BE49-F238E27FC236}">
                <a16:creationId xmlns:a16="http://schemas.microsoft.com/office/drawing/2014/main" id="{79D94063-FC4D-4D00-9373-B339B3CE7980}"/>
              </a:ext>
            </a:extLst>
          </p:cNvPr>
          <p:cNvSpPr>
            <a:spLocks noGrp="1"/>
          </p:cNvSpPr>
          <p:nvPr>
            <p:ph type="title"/>
          </p:nvPr>
        </p:nvSpPr>
        <p:spPr>
          <a:xfrm>
            <a:off x="1" y="386618"/>
            <a:ext cx="5054600" cy="993775"/>
          </a:xfrm>
          <a:prstGeom prst="rect">
            <a:avLst/>
          </a:prstGeom>
        </p:spPr>
        <p:txBody>
          <a:bodyPr vert="horz" lIns="91440" tIns="45720" rIns="91440" bIns="45720" rtlCol="0" anchor="ctr">
            <a:normAutofit/>
          </a:body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833942256"/>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2800" b="1" i="0" u="none" strike="noStrike" cap="none" dirty="0">
          <a:solidFill>
            <a:srgbClr val="D9D9D9"/>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pic>
        <p:nvPicPr>
          <p:cNvPr id="2" name="image1.png"/>
          <p:cNvPicPr>
            <a:picLocks noChangeAspect="1"/>
          </p:cNvPicPr>
          <p:nvPr/>
        </p:nvPicPr>
        <p:blipFill>
          <a:blip r:embed="rId29"/>
          <a:stretch>
            <a:fillRect/>
          </a:stretch>
        </p:blipFill>
        <p:spPr>
          <a:xfrm>
            <a:off x="7628810" y="210307"/>
            <a:ext cx="1298562" cy="469435"/>
          </a:xfrm>
          <a:prstGeom prst="rect">
            <a:avLst/>
          </a:prstGeom>
          <a:ln w="12700">
            <a:miter lim="400000"/>
          </a:ln>
        </p:spPr>
      </p:pic>
      <p:sp>
        <p:nvSpPr>
          <p:cNvPr id="3" name="Shape 3"/>
          <p:cNvSpPr/>
          <p:nvPr/>
        </p:nvSpPr>
        <p:spPr>
          <a:xfrm>
            <a:off x="-145647" y="-493507"/>
            <a:ext cx="4404601" cy="1587301"/>
          </a:xfrm>
          <a:prstGeom prst="roundRect">
            <a:avLst>
              <a:gd name="adj" fmla="val 16667"/>
            </a:avLst>
          </a:prstGeom>
          <a:solidFill>
            <a:srgbClr val="D9D9D9"/>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4" name="Shape 4"/>
          <p:cNvSpPr/>
          <p:nvPr/>
        </p:nvSpPr>
        <p:spPr>
          <a:xfrm>
            <a:off x="-430286" y="-11386"/>
            <a:ext cx="4999500" cy="684601"/>
          </a:xfrm>
          <a:prstGeom prst="roundRect">
            <a:avLst>
              <a:gd name="adj" fmla="val 16667"/>
            </a:avLst>
          </a:prstGeom>
          <a:solidFill>
            <a:srgbClr val="6B5972"/>
          </a:solidFill>
          <a:ln w="12700">
            <a:miter lim="400000"/>
          </a:ln>
        </p:spPr>
        <p:txBody>
          <a:bodyPr lIns="45719" rIns="45719" anchor="ctr"/>
          <a:lstStyle/>
          <a:p>
            <a:pPr>
              <a:defRPr>
                <a:solidFill>
                  <a:srgbClr val="000000"/>
                </a:solidFill>
                <a:latin typeface="+mj-lt"/>
                <a:ea typeface="+mj-ea"/>
                <a:cs typeface="+mj-cs"/>
                <a:sym typeface="Arial"/>
              </a:defRPr>
            </a:pPr>
            <a:endParaRPr/>
          </a:p>
        </p:txBody>
      </p:sp>
      <p:sp>
        <p:nvSpPr>
          <p:cNvPr id="5" name="Shape 5"/>
          <p:cNvSpPr>
            <a:spLocks noGrp="1"/>
          </p:cNvSpPr>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rPr dirty="0"/>
              <a:t>Title Text</a:t>
            </a:r>
          </a:p>
        </p:txBody>
      </p:sp>
      <p:sp>
        <p:nvSpPr>
          <p:cNvPr id="6" name="Shape 6"/>
          <p:cNvSpPr>
            <a:spLocks noGrp="1"/>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sldNum" sz="quarter" idx="2"/>
          </p:nvPr>
        </p:nvSpPr>
        <p:spPr>
          <a:xfrm>
            <a:off x="8684345" y="4700819"/>
            <a:ext cx="336813" cy="318396"/>
          </a:xfrm>
          <a:prstGeom prst="rect">
            <a:avLst/>
          </a:prstGeom>
          <a:ln w="12700">
            <a:miter lim="400000"/>
          </a:ln>
        </p:spPr>
        <p:txBody>
          <a:bodyPr wrap="none" lIns="91424" tIns="91424" rIns="91424" bIns="91424" anchor="ctr">
            <a:spAutoFit/>
          </a:bodyPr>
          <a:lstStyle>
            <a:lvl1pPr algn="r">
              <a:defRPr sz="1000">
                <a:solidFill>
                  <a:srgbClr val="595959"/>
                </a:solidFill>
                <a:latin typeface="+mj-lt"/>
                <a:ea typeface="+mj-ea"/>
                <a:cs typeface="+mj-cs"/>
                <a:sym typeface="Arial"/>
              </a:defRPr>
            </a:lvl1pPr>
          </a:lstStyle>
          <a:p>
            <a:fld id="{86CB4B4D-7CA3-9044-876B-883B54F8677D}" type="slidenum">
              <a:t>‹#›</a:t>
            </a:fld>
            <a:endParaRPr/>
          </a:p>
        </p:txBody>
      </p:sp>
    </p:spTree>
    <p:extLst>
      <p:ext uri="{BB962C8B-B14F-4D97-AF65-F5344CB8AC3E}">
        <p14:creationId xmlns:p14="http://schemas.microsoft.com/office/powerpoint/2010/main" val="369823224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 id="2147483734" r:id="rId27"/>
  </p:sldLayoutIdLst>
  <p:transition spd="med"/>
  <p:txStyles>
    <p:titleStyle>
      <a:lvl1pPr marL="0" marR="0" indent="0" algn="l" defTabSz="914400" rtl="0" latinLnBrk="0">
        <a:lnSpc>
          <a:spcPct val="100000"/>
        </a:lnSpc>
        <a:spcBef>
          <a:spcPts val="0"/>
        </a:spcBef>
        <a:spcAft>
          <a:spcPts val="0"/>
        </a:spcAft>
        <a:buClrTx/>
        <a:buSzTx/>
        <a:buFontTx/>
        <a:buNone/>
        <a:tabLst/>
        <a:defRPr sz="2800" b="1" i="0" u="none" strike="noStrike" cap="none" spc="0" baseline="0">
          <a:ln>
            <a:noFill/>
          </a:ln>
          <a:solidFill>
            <a:srgbClr val="D9D9D9"/>
          </a:solidFill>
          <a:uFillTx/>
          <a:latin typeface="Tahoma" panose="020B0604030504040204" pitchFamily="34" charset="0"/>
          <a:ea typeface="Tahoma" panose="020B0604030504040204" pitchFamily="34" charset="0"/>
          <a:cs typeface="Tahoma" panose="020B0604030504040204" pitchFamily="34" charset="0"/>
          <a:sym typeface="Poppins"/>
        </a:defRPr>
      </a:lvl1pPr>
      <a:lvl2pPr marL="0" marR="0" indent="0" algn="l" defTabSz="914400" rtl="0" latinLnBrk="0">
        <a:lnSpc>
          <a:spcPct val="100000"/>
        </a:lnSpc>
        <a:spcBef>
          <a:spcPts val="0"/>
        </a:spcBef>
        <a:spcAft>
          <a:spcPts val="0"/>
        </a:spcAft>
        <a:buClrTx/>
        <a:buSzTx/>
        <a:buFontTx/>
        <a:buNone/>
        <a:tabLst/>
        <a:defRPr sz="2800" b="1" i="0" u="none" strike="noStrike" cap="none" spc="0" baseline="0">
          <a:ln>
            <a:noFill/>
          </a:ln>
          <a:solidFill>
            <a:srgbClr val="D9D9D9"/>
          </a:solidFill>
          <a:uFillTx/>
          <a:latin typeface="Poppins"/>
          <a:ea typeface="Poppins"/>
          <a:cs typeface="Poppins"/>
          <a:sym typeface="Poppins"/>
        </a:defRPr>
      </a:lvl2pPr>
      <a:lvl3pPr marL="0" marR="0" indent="0" algn="l" defTabSz="914400" rtl="0" latinLnBrk="0">
        <a:lnSpc>
          <a:spcPct val="100000"/>
        </a:lnSpc>
        <a:spcBef>
          <a:spcPts val="0"/>
        </a:spcBef>
        <a:spcAft>
          <a:spcPts val="0"/>
        </a:spcAft>
        <a:buClrTx/>
        <a:buSzTx/>
        <a:buFontTx/>
        <a:buNone/>
        <a:tabLst/>
        <a:defRPr sz="2800" b="1" i="0" u="none" strike="noStrike" cap="none" spc="0" baseline="0">
          <a:ln>
            <a:noFill/>
          </a:ln>
          <a:solidFill>
            <a:srgbClr val="D9D9D9"/>
          </a:solidFill>
          <a:uFillTx/>
          <a:latin typeface="Poppins"/>
          <a:ea typeface="Poppins"/>
          <a:cs typeface="Poppins"/>
          <a:sym typeface="Poppins"/>
        </a:defRPr>
      </a:lvl3pPr>
      <a:lvl4pPr marL="0" marR="0" indent="0" algn="l" defTabSz="914400" rtl="0" latinLnBrk="0">
        <a:lnSpc>
          <a:spcPct val="100000"/>
        </a:lnSpc>
        <a:spcBef>
          <a:spcPts val="0"/>
        </a:spcBef>
        <a:spcAft>
          <a:spcPts val="0"/>
        </a:spcAft>
        <a:buClrTx/>
        <a:buSzTx/>
        <a:buFontTx/>
        <a:buNone/>
        <a:tabLst/>
        <a:defRPr sz="2800" b="1" i="0" u="none" strike="noStrike" cap="none" spc="0" baseline="0">
          <a:ln>
            <a:noFill/>
          </a:ln>
          <a:solidFill>
            <a:srgbClr val="D9D9D9"/>
          </a:solidFill>
          <a:uFillTx/>
          <a:latin typeface="Poppins"/>
          <a:ea typeface="Poppins"/>
          <a:cs typeface="Poppins"/>
          <a:sym typeface="Poppins"/>
        </a:defRPr>
      </a:lvl4pPr>
      <a:lvl5pPr marL="0" marR="0" indent="0" algn="l" defTabSz="914400" rtl="0" latinLnBrk="0">
        <a:lnSpc>
          <a:spcPct val="100000"/>
        </a:lnSpc>
        <a:spcBef>
          <a:spcPts val="0"/>
        </a:spcBef>
        <a:spcAft>
          <a:spcPts val="0"/>
        </a:spcAft>
        <a:buClrTx/>
        <a:buSzTx/>
        <a:buFontTx/>
        <a:buNone/>
        <a:tabLst/>
        <a:defRPr sz="2800" b="1" i="0" u="none" strike="noStrike" cap="none" spc="0" baseline="0">
          <a:ln>
            <a:noFill/>
          </a:ln>
          <a:solidFill>
            <a:srgbClr val="D9D9D9"/>
          </a:solidFill>
          <a:uFillTx/>
          <a:latin typeface="Poppins"/>
          <a:ea typeface="Poppins"/>
          <a:cs typeface="Poppins"/>
          <a:sym typeface="Poppins"/>
        </a:defRPr>
      </a:lvl5pPr>
      <a:lvl6pPr marL="0" marR="0" indent="0" algn="l" defTabSz="914400" rtl="0" latinLnBrk="0">
        <a:lnSpc>
          <a:spcPct val="100000"/>
        </a:lnSpc>
        <a:spcBef>
          <a:spcPts val="0"/>
        </a:spcBef>
        <a:spcAft>
          <a:spcPts val="0"/>
        </a:spcAft>
        <a:buClrTx/>
        <a:buSzTx/>
        <a:buFontTx/>
        <a:buNone/>
        <a:tabLst/>
        <a:defRPr sz="2800" b="1" i="0" u="none" strike="noStrike" cap="none" spc="0" baseline="0">
          <a:ln>
            <a:noFill/>
          </a:ln>
          <a:solidFill>
            <a:srgbClr val="D9D9D9"/>
          </a:solidFill>
          <a:uFillTx/>
          <a:latin typeface="Poppins"/>
          <a:ea typeface="Poppins"/>
          <a:cs typeface="Poppins"/>
          <a:sym typeface="Poppins"/>
        </a:defRPr>
      </a:lvl6pPr>
      <a:lvl7pPr marL="0" marR="0" indent="0" algn="l" defTabSz="914400" rtl="0" latinLnBrk="0">
        <a:lnSpc>
          <a:spcPct val="100000"/>
        </a:lnSpc>
        <a:spcBef>
          <a:spcPts val="0"/>
        </a:spcBef>
        <a:spcAft>
          <a:spcPts val="0"/>
        </a:spcAft>
        <a:buClrTx/>
        <a:buSzTx/>
        <a:buFontTx/>
        <a:buNone/>
        <a:tabLst/>
        <a:defRPr sz="2800" b="1" i="0" u="none" strike="noStrike" cap="none" spc="0" baseline="0">
          <a:ln>
            <a:noFill/>
          </a:ln>
          <a:solidFill>
            <a:srgbClr val="D9D9D9"/>
          </a:solidFill>
          <a:uFillTx/>
          <a:latin typeface="Poppins"/>
          <a:ea typeface="Poppins"/>
          <a:cs typeface="Poppins"/>
          <a:sym typeface="Poppins"/>
        </a:defRPr>
      </a:lvl7pPr>
      <a:lvl8pPr marL="0" marR="0" indent="0" algn="l" defTabSz="914400" rtl="0" latinLnBrk="0">
        <a:lnSpc>
          <a:spcPct val="100000"/>
        </a:lnSpc>
        <a:spcBef>
          <a:spcPts val="0"/>
        </a:spcBef>
        <a:spcAft>
          <a:spcPts val="0"/>
        </a:spcAft>
        <a:buClrTx/>
        <a:buSzTx/>
        <a:buFontTx/>
        <a:buNone/>
        <a:tabLst/>
        <a:defRPr sz="2800" b="1" i="0" u="none" strike="noStrike" cap="none" spc="0" baseline="0">
          <a:ln>
            <a:noFill/>
          </a:ln>
          <a:solidFill>
            <a:srgbClr val="D9D9D9"/>
          </a:solidFill>
          <a:uFillTx/>
          <a:latin typeface="Poppins"/>
          <a:ea typeface="Poppins"/>
          <a:cs typeface="Poppins"/>
          <a:sym typeface="Poppins"/>
        </a:defRPr>
      </a:lvl8pPr>
      <a:lvl9pPr marL="0" marR="0" indent="0" algn="l" defTabSz="914400" rtl="0" latinLnBrk="0">
        <a:lnSpc>
          <a:spcPct val="100000"/>
        </a:lnSpc>
        <a:spcBef>
          <a:spcPts val="0"/>
        </a:spcBef>
        <a:spcAft>
          <a:spcPts val="0"/>
        </a:spcAft>
        <a:buClrTx/>
        <a:buSzTx/>
        <a:buFontTx/>
        <a:buNone/>
        <a:tabLst/>
        <a:defRPr sz="2800" b="1" i="0" u="none" strike="noStrike" cap="none" spc="0" baseline="0">
          <a:ln>
            <a:noFill/>
          </a:ln>
          <a:solidFill>
            <a:srgbClr val="D9D9D9"/>
          </a:solidFill>
          <a:uFillTx/>
          <a:latin typeface="Poppins"/>
          <a:ea typeface="Poppins"/>
          <a:cs typeface="Poppins"/>
          <a:sym typeface="Poppins"/>
        </a:defRPr>
      </a:lvl9pPr>
    </p:titleStyle>
    <p:bodyStyle>
      <a:lvl1pPr marL="457200" marR="0" indent="-342900" algn="l" defTabSz="914400" rtl="0" latinLnBrk="0">
        <a:lnSpc>
          <a:spcPct val="115000"/>
        </a:lnSpc>
        <a:spcBef>
          <a:spcPts val="0"/>
        </a:spcBef>
        <a:spcAft>
          <a:spcPts val="0"/>
        </a:spcAft>
        <a:buClr>
          <a:srgbClr val="595959"/>
        </a:buClr>
        <a:buSzPts val="1800"/>
        <a:buFont typeface="Arial"/>
        <a:buChar char="●"/>
        <a:tabLst/>
        <a:defRPr sz="1800" b="0" i="0" u="none" strike="noStrike" cap="none" spc="0" baseline="0">
          <a:ln>
            <a:noFill/>
          </a:ln>
          <a:solidFill>
            <a:srgbClr val="595959"/>
          </a:solidFill>
          <a:uFillTx/>
          <a:latin typeface="Tahoma" panose="020B0604030504040204" pitchFamily="34" charset="0"/>
          <a:ea typeface="Tahoma" panose="020B0604030504040204" pitchFamily="34" charset="0"/>
          <a:cs typeface="Tahoma" panose="020B0604030504040204" pitchFamily="34" charset="0"/>
          <a:sym typeface="Arial"/>
        </a:defRPr>
      </a:lvl1pPr>
      <a:lvl2pPr marL="1005114" marR="0" indent="-408214" algn="l" defTabSz="914400" rtl="0" latinLnBrk="0">
        <a:lnSpc>
          <a:spcPct val="115000"/>
        </a:lnSpc>
        <a:spcBef>
          <a:spcPts val="0"/>
        </a:spcBef>
        <a:spcAft>
          <a:spcPts val="0"/>
        </a:spcAft>
        <a:buClr>
          <a:srgbClr val="595959"/>
        </a:buClr>
        <a:buSzPts val="1800"/>
        <a:buFont typeface="Arial"/>
        <a:buChar char="○"/>
        <a:tabLst/>
        <a:defRPr sz="1800" b="0" i="0" u="none" strike="noStrike" cap="none" spc="0" baseline="0">
          <a:ln>
            <a:noFill/>
          </a:ln>
          <a:solidFill>
            <a:srgbClr val="595959"/>
          </a:solidFill>
          <a:uFillTx/>
          <a:latin typeface="Tahoma" panose="020B0604030504040204" pitchFamily="34" charset="0"/>
          <a:ea typeface="Tahoma" panose="020B0604030504040204" pitchFamily="34" charset="0"/>
          <a:cs typeface="Tahoma" panose="020B0604030504040204" pitchFamily="34" charset="0"/>
          <a:sym typeface="Arial"/>
        </a:defRPr>
      </a:lvl2pPr>
      <a:lvl3pPr marL="1462314" marR="0" indent="-408214" algn="l" defTabSz="914400" rtl="0" latinLnBrk="0">
        <a:lnSpc>
          <a:spcPct val="115000"/>
        </a:lnSpc>
        <a:spcBef>
          <a:spcPts val="0"/>
        </a:spcBef>
        <a:spcAft>
          <a:spcPts val="0"/>
        </a:spcAft>
        <a:buClr>
          <a:srgbClr val="595959"/>
        </a:buClr>
        <a:buSzPts val="1800"/>
        <a:buFont typeface="Arial"/>
        <a:buChar char="■"/>
        <a:tabLst/>
        <a:defRPr sz="1800" b="0" i="0" u="none" strike="noStrike" cap="none" spc="0" baseline="0">
          <a:ln>
            <a:noFill/>
          </a:ln>
          <a:solidFill>
            <a:srgbClr val="595959"/>
          </a:solidFill>
          <a:uFillTx/>
          <a:latin typeface="Tahoma" panose="020B0604030504040204" pitchFamily="34" charset="0"/>
          <a:ea typeface="Tahoma" panose="020B0604030504040204" pitchFamily="34" charset="0"/>
          <a:cs typeface="Tahoma" panose="020B0604030504040204" pitchFamily="34" charset="0"/>
          <a:sym typeface="Arial"/>
        </a:defRPr>
      </a:lvl3pPr>
      <a:lvl4pPr marL="1919514" marR="0" indent="-408214" algn="l" defTabSz="914400" rtl="0" latinLnBrk="0">
        <a:lnSpc>
          <a:spcPct val="115000"/>
        </a:lnSpc>
        <a:spcBef>
          <a:spcPts val="0"/>
        </a:spcBef>
        <a:spcAft>
          <a:spcPts val="0"/>
        </a:spcAft>
        <a:buClr>
          <a:srgbClr val="595959"/>
        </a:buClr>
        <a:buSzPts val="1800"/>
        <a:buFont typeface="Arial"/>
        <a:buChar char="●"/>
        <a:tabLst/>
        <a:defRPr sz="1800" b="0" i="0" u="none" strike="noStrike" cap="none" spc="0" baseline="0">
          <a:ln>
            <a:noFill/>
          </a:ln>
          <a:solidFill>
            <a:srgbClr val="595959"/>
          </a:solidFill>
          <a:uFillTx/>
          <a:latin typeface="Tahoma" panose="020B0604030504040204" pitchFamily="34" charset="0"/>
          <a:ea typeface="Tahoma" panose="020B0604030504040204" pitchFamily="34" charset="0"/>
          <a:cs typeface="Tahoma" panose="020B0604030504040204" pitchFamily="34" charset="0"/>
          <a:sym typeface="Arial"/>
        </a:defRPr>
      </a:lvl4pPr>
      <a:lvl5pPr marL="2376714" marR="0" indent="-408214" algn="l" defTabSz="914400" rtl="0" latinLnBrk="0">
        <a:lnSpc>
          <a:spcPct val="115000"/>
        </a:lnSpc>
        <a:spcBef>
          <a:spcPts val="0"/>
        </a:spcBef>
        <a:spcAft>
          <a:spcPts val="0"/>
        </a:spcAft>
        <a:buClr>
          <a:srgbClr val="595959"/>
        </a:buClr>
        <a:buSzPts val="1800"/>
        <a:buFont typeface="Arial"/>
        <a:buChar char="○"/>
        <a:tabLst/>
        <a:defRPr sz="1800" b="0" i="0" u="none" strike="noStrike" cap="none" spc="0" baseline="0">
          <a:ln>
            <a:noFill/>
          </a:ln>
          <a:solidFill>
            <a:srgbClr val="595959"/>
          </a:solidFill>
          <a:uFillTx/>
          <a:latin typeface="Tahoma" panose="020B0604030504040204" pitchFamily="34" charset="0"/>
          <a:ea typeface="Tahoma" panose="020B0604030504040204" pitchFamily="34" charset="0"/>
          <a:cs typeface="Tahoma" panose="020B0604030504040204" pitchFamily="34" charset="0"/>
          <a:sym typeface="Arial"/>
        </a:defRPr>
      </a:lvl5pPr>
      <a:lvl6pPr marL="2833914" marR="0" indent="-408214" algn="l" defTabSz="914400" rtl="0" latinLnBrk="0">
        <a:lnSpc>
          <a:spcPct val="115000"/>
        </a:lnSpc>
        <a:spcBef>
          <a:spcPts val="0"/>
        </a:spcBef>
        <a:spcAft>
          <a:spcPts val="0"/>
        </a:spcAft>
        <a:buClr>
          <a:srgbClr val="595959"/>
        </a:buClr>
        <a:buSzPts val="1800"/>
        <a:buFont typeface="Arial"/>
        <a:buChar char="■"/>
        <a:tabLst/>
        <a:defRPr sz="1800" b="0" i="0" u="none" strike="noStrike" cap="none" spc="0" baseline="0">
          <a:ln>
            <a:noFill/>
          </a:ln>
          <a:solidFill>
            <a:srgbClr val="595959"/>
          </a:solidFill>
          <a:uFillTx/>
          <a:latin typeface="+mj-lt"/>
          <a:ea typeface="+mj-ea"/>
          <a:cs typeface="+mj-cs"/>
          <a:sym typeface="Arial"/>
        </a:defRPr>
      </a:lvl6pPr>
      <a:lvl7pPr marL="3291114" marR="0" indent="-408214" algn="l" defTabSz="914400" rtl="0" latinLnBrk="0">
        <a:lnSpc>
          <a:spcPct val="115000"/>
        </a:lnSpc>
        <a:spcBef>
          <a:spcPts val="0"/>
        </a:spcBef>
        <a:spcAft>
          <a:spcPts val="0"/>
        </a:spcAft>
        <a:buClr>
          <a:srgbClr val="595959"/>
        </a:buClr>
        <a:buSzPts val="1800"/>
        <a:buFont typeface="Arial"/>
        <a:buChar char="●"/>
        <a:tabLst/>
        <a:defRPr sz="1800" b="0" i="0" u="none" strike="noStrike" cap="none" spc="0" baseline="0">
          <a:ln>
            <a:noFill/>
          </a:ln>
          <a:solidFill>
            <a:srgbClr val="595959"/>
          </a:solidFill>
          <a:uFillTx/>
          <a:latin typeface="+mj-lt"/>
          <a:ea typeface="+mj-ea"/>
          <a:cs typeface="+mj-cs"/>
          <a:sym typeface="Arial"/>
        </a:defRPr>
      </a:lvl7pPr>
      <a:lvl8pPr marL="3748314" marR="0" indent="-408214" algn="l" defTabSz="914400" rtl="0" latinLnBrk="0">
        <a:lnSpc>
          <a:spcPct val="115000"/>
        </a:lnSpc>
        <a:spcBef>
          <a:spcPts val="0"/>
        </a:spcBef>
        <a:spcAft>
          <a:spcPts val="0"/>
        </a:spcAft>
        <a:buClr>
          <a:srgbClr val="595959"/>
        </a:buClr>
        <a:buSzPts val="1800"/>
        <a:buFont typeface="Arial"/>
        <a:buChar char="○"/>
        <a:tabLst/>
        <a:defRPr sz="1800" b="0" i="0" u="none" strike="noStrike" cap="none" spc="0" baseline="0">
          <a:ln>
            <a:noFill/>
          </a:ln>
          <a:solidFill>
            <a:srgbClr val="595959"/>
          </a:solidFill>
          <a:uFillTx/>
          <a:latin typeface="+mj-lt"/>
          <a:ea typeface="+mj-ea"/>
          <a:cs typeface="+mj-cs"/>
          <a:sym typeface="Arial"/>
        </a:defRPr>
      </a:lvl8pPr>
      <a:lvl9pPr marL="4205514" marR="0" indent="-408214" algn="l" defTabSz="914400" rtl="0" latinLnBrk="0">
        <a:lnSpc>
          <a:spcPct val="115000"/>
        </a:lnSpc>
        <a:spcBef>
          <a:spcPts val="0"/>
        </a:spcBef>
        <a:spcAft>
          <a:spcPts val="0"/>
        </a:spcAft>
        <a:buClr>
          <a:srgbClr val="595959"/>
        </a:buClr>
        <a:buSzPts val="1800"/>
        <a:buFont typeface="Arial"/>
        <a:buChar char="■"/>
        <a:tabLst/>
        <a:defRPr sz="1800" b="0" i="0" u="none" strike="noStrike" cap="none" spc="0" baseline="0">
          <a:ln>
            <a:noFill/>
          </a:ln>
          <a:solidFill>
            <a:srgbClr val="595959"/>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5"/>
        <p:cNvGrpSpPr/>
        <p:nvPr/>
      </p:nvGrpSpPr>
      <p:grpSpPr>
        <a:xfrm>
          <a:off x="0" y="0"/>
          <a:ext cx="0" cy="0"/>
          <a:chOff x="0" y="0"/>
          <a:chExt cx="0" cy="0"/>
        </a:xfrm>
      </p:grpSpPr>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dirty="0"/>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a:extLst>
              <a:ext uri="{FF2B5EF4-FFF2-40B4-BE49-F238E27FC236}">
                <a16:creationId xmlns:a16="http://schemas.microsoft.com/office/drawing/2014/main" id="{79C64554-EB7D-49AF-B3D5-ABABA02EEFAB}"/>
              </a:ext>
            </a:extLst>
          </p:cNvPr>
          <p:cNvPicPr>
            <a:picLocks noChangeAspect="1"/>
          </p:cNvPicPr>
          <p:nvPr userDrawn="1"/>
        </p:nvPicPr>
        <p:blipFill>
          <a:blip r:embed="rId11"/>
          <a:stretch>
            <a:fillRect/>
          </a:stretch>
        </p:blipFill>
        <p:spPr>
          <a:xfrm>
            <a:off x="7628810" y="210308"/>
            <a:ext cx="1298561" cy="469433"/>
          </a:xfrm>
          <a:prstGeom prst="rect">
            <a:avLst/>
          </a:prstGeom>
        </p:spPr>
      </p:pic>
      <p:sp>
        <p:nvSpPr>
          <p:cNvPr id="9" name="Google Shape;166;p5">
            <a:extLst>
              <a:ext uri="{FF2B5EF4-FFF2-40B4-BE49-F238E27FC236}">
                <a16:creationId xmlns:a16="http://schemas.microsoft.com/office/drawing/2014/main" id="{B79D86C7-C4E9-47D3-9963-24A26F5870E5}"/>
              </a:ext>
            </a:extLst>
          </p:cNvPr>
          <p:cNvSpPr/>
          <p:nvPr userDrawn="1"/>
        </p:nvSpPr>
        <p:spPr>
          <a:xfrm>
            <a:off x="-173357" y="-493507"/>
            <a:ext cx="4404600" cy="15873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67;p5">
            <a:extLst>
              <a:ext uri="{FF2B5EF4-FFF2-40B4-BE49-F238E27FC236}">
                <a16:creationId xmlns:a16="http://schemas.microsoft.com/office/drawing/2014/main" id="{BDD2997E-B0B5-4683-8369-EAF5C6E48BA0}"/>
              </a:ext>
            </a:extLst>
          </p:cNvPr>
          <p:cNvSpPr/>
          <p:nvPr userDrawn="1"/>
        </p:nvSpPr>
        <p:spPr>
          <a:xfrm>
            <a:off x="-430286" y="-11385"/>
            <a:ext cx="4999500" cy="684600"/>
          </a:xfrm>
          <a:prstGeom prst="roundRect">
            <a:avLst>
              <a:gd name="adj" fmla="val 16667"/>
            </a:avLst>
          </a:prstGeom>
          <a:solidFill>
            <a:srgbClr val="6B597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itle Placeholder 2">
            <a:extLst>
              <a:ext uri="{FF2B5EF4-FFF2-40B4-BE49-F238E27FC236}">
                <a16:creationId xmlns:a16="http://schemas.microsoft.com/office/drawing/2014/main" id="{79D94063-FC4D-4D00-9373-B339B3CE7980}"/>
              </a:ext>
            </a:extLst>
          </p:cNvPr>
          <p:cNvSpPr>
            <a:spLocks noGrp="1"/>
          </p:cNvSpPr>
          <p:nvPr>
            <p:ph type="title"/>
          </p:nvPr>
        </p:nvSpPr>
        <p:spPr>
          <a:xfrm>
            <a:off x="0" y="100018"/>
            <a:ext cx="7886700" cy="993775"/>
          </a:xfrm>
          <a:prstGeom prst="rect">
            <a:avLst/>
          </a:prstGeom>
        </p:spPr>
        <p:txBody>
          <a:bodyPr vert="horz" lIns="91440" tIns="45720" rIns="91440" bIns="45720" rtlCol="0" anchor="ctr">
            <a:normAutofit/>
          </a:body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763177222"/>
      </p:ext>
    </p:extLst>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D9D9D9"/>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2.emf"/><Relationship Id="rId5" Type="http://schemas.microsoft.com/office/2007/relationships/hdphoto" Target="../media/hdphoto1.wdp"/><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2.emf"/><Relationship Id="rId4" Type="http://schemas.openxmlformats.org/officeDocument/2006/relationships/image" Target="../media/image47.png"/><Relationship Id="rId9"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geniuswithin.co.uk/about-us/products-and-services/adjustments-for-you/" TargetMode="Externa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2.emf"/><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2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4.png"/><Relationship Id="rId7" Type="http://schemas.openxmlformats.org/officeDocument/2006/relationships/hyperlink" Target="http://www.geniuswithin.co.uk"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63.png"/></Relationships>
</file>

<file path=ppt/slides/_rels/slide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emf"/><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60"/>
        <p:cNvGrpSpPr/>
        <p:nvPr/>
      </p:nvGrpSpPr>
      <p:grpSpPr>
        <a:xfrm>
          <a:off x="0" y="0"/>
          <a:ext cx="0" cy="0"/>
          <a:chOff x="0" y="0"/>
          <a:chExt cx="0" cy="0"/>
        </a:xfrm>
      </p:grpSpPr>
      <p:sp>
        <p:nvSpPr>
          <p:cNvPr id="3" name="Title 2">
            <a:extLst>
              <a:ext uri="{FF2B5EF4-FFF2-40B4-BE49-F238E27FC236}">
                <a16:creationId xmlns:a16="http://schemas.microsoft.com/office/drawing/2014/main" id="{2F64162C-6248-41FF-8662-555E28C33C6D}"/>
              </a:ext>
            </a:extLst>
          </p:cNvPr>
          <p:cNvSpPr txBox="1">
            <a:spLocks noGrp="1"/>
          </p:cNvSpPr>
          <p:nvPr>
            <p:ph type="title" idx="4294967295"/>
          </p:nvPr>
        </p:nvSpPr>
        <p:spPr>
          <a:xfrm>
            <a:off x="228600" y="1209347"/>
            <a:ext cx="672316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rgbClr val="4C4C4C"/>
                </a:solidFill>
                <a:effectLst/>
                <a:uLnTx/>
                <a:uFillTx/>
                <a:latin typeface="Tahoma" panose="020B0604030504040204" pitchFamily="34" charset="0"/>
                <a:ea typeface="Tahoma" panose="020B0604030504040204" pitchFamily="34" charset="0"/>
                <a:cs typeface="Tahoma" panose="020B0604030504040204" pitchFamily="34" charset="0"/>
                <a:sym typeface="Arial"/>
              </a:rPr>
              <a:t>Neurodiversity Awareness </a:t>
            </a:r>
          </a:p>
        </p:txBody>
      </p:sp>
      <p:sp>
        <p:nvSpPr>
          <p:cNvPr id="2" name="TextBox 1"/>
          <p:cNvSpPr txBox="1"/>
          <p:nvPr/>
        </p:nvSpPr>
        <p:spPr>
          <a:xfrm>
            <a:off x="5684451" y="2380874"/>
            <a:ext cx="3277311" cy="1354217"/>
          </a:xfrm>
          <a:prstGeom prst="rect">
            <a:avLst/>
          </a:prstGeom>
          <a:noFill/>
        </p:spPr>
        <p:txBody>
          <a:bodyPr wrap="square" rtlCol="0">
            <a:spAutoFit/>
          </a:bodyPr>
          <a:lstStyle/>
          <a:p>
            <a:pPr algn="ctr"/>
            <a:r>
              <a:rPr lang="en-GB" sz="1800" b="1" dirty="0">
                <a:solidFill>
                  <a:srgbClr val="4C4C4C"/>
                </a:solidFill>
                <a:latin typeface="Tahoma" panose="020B0604030504040204" pitchFamily="34" charset="0"/>
                <a:ea typeface="Tahoma" panose="020B0604030504040204" pitchFamily="34" charset="0"/>
                <a:cs typeface="Tahoma" panose="020B0604030504040204" pitchFamily="34" charset="0"/>
              </a:rPr>
              <a:t>Martina Foreman BA hons</a:t>
            </a:r>
          </a:p>
          <a:p>
            <a:pPr algn="ctr"/>
            <a:endParaRPr lang="en-GB"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rPr>
              <a:t>Associate coach and trainer</a:t>
            </a:r>
          </a:p>
          <a:p>
            <a:pPr algn="ctr"/>
            <a:endParaRPr lang="en-GB" sz="1600" b="1" dirty="0">
              <a:solidFill>
                <a:srgbClr val="6B5971"/>
              </a:solidFill>
              <a:latin typeface="Tahoma" panose="020B0604030504040204" pitchFamily="34" charset="0"/>
              <a:ea typeface="Tahoma" panose="020B0604030504040204" pitchFamily="34" charset="0"/>
              <a:cs typeface="Tahoma" panose="020B0604030504040204" pitchFamily="34" charset="0"/>
            </a:endParaRPr>
          </a:p>
          <a:p>
            <a:pPr algn="ctr"/>
            <a:r>
              <a:rPr lang="en-GB" sz="1600" b="1" dirty="0">
                <a:solidFill>
                  <a:srgbClr val="6B5971"/>
                </a:solidFill>
                <a:latin typeface="Tahoma" panose="020B0604030504040204" pitchFamily="34" charset="0"/>
                <a:ea typeface="Tahoma" panose="020B0604030504040204" pitchFamily="34" charset="0"/>
                <a:cs typeface="Tahoma" panose="020B0604030504040204" pitchFamily="34" charset="0"/>
              </a:rPr>
              <a:t>Neurodiversity is our Passion</a:t>
            </a:r>
          </a:p>
        </p:txBody>
      </p:sp>
      <p:pic>
        <p:nvPicPr>
          <p:cNvPr id="15" name="Picture 14" descr="Microlink">
            <a:extLst>
              <a:ext uri="{FF2B5EF4-FFF2-40B4-BE49-F238E27FC236}">
                <a16:creationId xmlns:a16="http://schemas.microsoft.com/office/drawing/2014/main" id="{37C5D3B2-D05A-2441-A748-8C2E584A3A87}"/>
              </a:ext>
            </a:extLst>
          </p:cNvPr>
          <p:cNvPicPr>
            <a:picLocks noChangeAspect="1"/>
          </p:cNvPicPr>
          <p:nvPr/>
        </p:nvPicPr>
        <p:blipFill>
          <a:blip r:embed="rId3"/>
          <a:stretch>
            <a:fillRect/>
          </a:stretch>
        </p:blipFill>
        <p:spPr>
          <a:xfrm>
            <a:off x="5630333" y="48856"/>
            <a:ext cx="1989667" cy="801268"/>
          </a:xfrm>
          <a:prstGeom prst="rect">
            <a:avLst/>
          </a:prstGeom>
        </p:spPr>
      </p:pic>
      <p:grpSp>
        <p:nvGrpSpPr>
          <p:cNvPr id="61" name="Google Shape;61;p1">
            <a:extLst>
              <a:ext uri="{C183D7F6-B498-43B3-948B-1728B52AA6E4}">
                <adec:decorative xmlns:adec="http://schemas.microsoft.com/office/drawing/2017/decorative" val="1"/>
              </a:ext>
            </a:extLst>
          </p:cNvPr>
          <p:cNvGrpSpPr/>
          <p:nvPr/>
        </p:nvGrpSpPr>
        <p:grpSpPr>
          <a:xfrm>
            <a:off x="3206001" y="4790188"/>
            <a:ext cx="6156974" cy="268537"/>
            <a:chOff x="158001" y="4790188"/>
            <a:chExt cx="6156974" cy="268537"/>
          </a:xfrm>
        </p:grpSpPr>
        <p:sp>
          <p:nvSpPr>
            <p:cNvPr id="62" name="Google Shape;62;p1"/>
            <p:cNvSpPr txBox="1"/>
            <p:nvPr/>
          </p:nvSpPr>
          <p:spPr>
            <a:xfrm>
              <a:off x="366725" y="4790213"/>
              <a:ext cx="1073400" cy="26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1" u="none" strike="noStrike" cap="none">
                  <a:solidFill>
                    <a:srgbClr val="6B5972"/>
                  </a:solidFill>
                  <a:latin typeface="Poppins"/>
                  <a:ea typeface="Poppins"/>
                  <a:cs typeface="Poppins"/>
                  <a:sym typeface="Poppins"/>
                </a:rPr>
                <a:t>GeniuswithinCIC</a:t>
              </a:r>
              <a:endParaRPr sz="800" b="0" i="1" u="none" strike="noStrike" cap="none">
                <a:solidFill>
                  <a:srgbClr val="6B5972"/>
                </a:solidFill>
                <a:latin typeface="Poppins"/>
                <a:ea typeface="Poppins"/>
                <a:cs typeface="Poppins"/>
                <a:sym typeface="Poppins"/>
              </a:endParaRPr>
            </a:p>
          </p:txBody>
        </p:sp>
        <p:sp>
          <p:nvSpPr>
            <p:cNvPr id="63" name="Google Shape;63;p1"/>
            <p:cNvSpPr txBox="1"/>
            <p:nvPr/>
          </p:nvSpPr>
          <p:spPr>
            <a:xfrm>
              <a:off x="1789375" y="4790188"/>
              <a:ext cx="1383600" cy="26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1" u="none" strike="noStrike" cap="none">
                  <a:solidFill>
                    <a:srgbClr val="6B5972"/>
                  </a:solidFill>
                  <a:latin typeface="Poppins"/>
                  <a:ea typeface="Poppins"/>
                  <a:cs typeface="Poppins"/>
                  <a:sym typeface="Poppins"/>
                </a:rPr>
                <a:t>@geniuswithinCIC</a:t>
              </a:r>
              <a:endParaRPr sz="800" b="0" i="1" u="none" strike="noStrike" cap="none">
                <a:solidFill>
                  <a:srgbClr val="6B5972"/>
                </a:solidFill>
                <a:latin typeface="Poppins"/>
                <a:ea typeface="Poppins"/>
                <a:cs typeface="Poppins"/>
                <a:sym typeface="Poppins"/>
              </a:endParaRPr>
            </a:p>
          </p:txBody>
        </p:sp>
        <p:sp>
          <p:nvSpPr>
            <p:cNvPr id="64" name="Google Shape;64;p1"/>
            <p:cNvSpPr txBox="1"/>
            <p:nvPr/>
          </p:nvSpPr>
          <p:spPr>
            <a:xfrm>
              <a:off x="3404325" y="4790225"/>
              <a:ext cx="1254600" cy="26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1" u="none" strike="noStrike" cap="none">
                  <a:solidFill>
                    <a:srgbClr val="6B5972"/>
                  </a:solidFill>
                  <a:latin typeface="Poppins"/>
                  <a:ea typeface="Poppins"/>
                  <a:cs typeface="Poppins"/>
                  <a:sym typeface="Poppins"/>
                </a:rPr>
                <a:t>Genius Within CIC</a:t>
              </a:r>
              <a:endParaRPr sz="800" b="0" i="1" u="none" strike="noStrike" cap="none">
                <a:solidFill>
                  <a:srgbClr val="6B5972"/>
                </a:solidFill>
                <a:latin typeface="Poppins"/>
                <a:ea typeface="Poppins"/>
                <a:cs typeface="Poppins"/>
                <a:sym typeface="Poppins"/>
              </a:endParaRPr>
            </a:p>
          </p:txBody>
        </p:sp>
        <p:pic>
          <p:nvPicPr>
            <p:cNvPr id="65" name="Google Shape;65;p1" descr="Instagram Icon"/>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677975" y="4790201"/>
              <a:ext cx="268500" cy="268500"/>
            </a:xfrm>
            <a:prstGeom prst="rect">
              <a:avLst/>
            </a:prstGeom>
            <a:noFill/>
            <a:ln>
              <a:noFill/>
            </a:ln>
          </p:spPr>
        </p:pic>
        <p:sp>
          <p:nvSpPr>
            <p:cNvPr id="66" name="Google Shape;66;p1"/>
            <p:cNvSpPr txBox="1"/>
            <p:nvPr/>
          </p:nvSpPr>
          <p:spPr>
            <a:xfrm>
              <a:off x="4890275" y="4790200"/>
              <a:ext cx="1424700" cy="268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800"/>
                <a:buFont typeface="Arial"/>
                <a:buNone/>
              </a:pPr>
              <a:r>
                <a:rPr lang="en-US" sz="800" b="0" i="1" u="none" strike="noStrike" cap="none">
                  <a:solidFill>
                    <a:srgbClr val="6B5972"/>
                  </a:solidFill>
                  <a:latin typeface="Poppins"/>
                  <a:ea typeface="Poppins"/>
                  <a:cs typeface="Poppins"/>
                  <a:sym typeface="Poppins"/>
                </a:rPr>
                <a:t>@GeniusWithinUK</a:t>
              </a:r>
              <a:endParaRPr sz="1400" b="0" i="0" u="none" strike="noStrike" cap="none">
                <a:solidFill>
                  <a:srgbClr val="000000"/>
                </a:solidFill>
                <a:latin typeface="Arial"/>
                <a:ea typeface="Arial"/>
                <a:cs typeface="Arial"/>
                <a:sym typeface="Arial"/>
              </a:endParaRPr>
            </a:p>
          </p:txBody>
        </p:sp>
        <p:pic>
          <p:nvPicPr>
            <p:cNvPr id="67" name="Google Shape;67;p1" descr="Twitter icon"/>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519123" y="4790567"/>
              <a:ext cx="267801" cy="267815"/>
            </a:xfrm>
            <a:prstGeom prst="rect">
              <a:avLst/>
            </a:prstGeom>
            <a:noFill/>
            <a:ln>
              <a:noFill/>
            </a:ln>
          </p:spPr>
        </p:pic>
        <p:pic>
          <p:nvPicPr>
            <p:cNvPr id="68" name="Google Shape;68;p1" descr="Facebook Icon"/>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58001" y="4792596"/>
              <a:ext cx="263691" cy="263706"/>
            </a:xfrm>
            <a:prstGeom prst="rect">
              <a:avLst/>
            </a:prstGeom>
            <a:noFill/>
            <a:ln>
              <a:noFill/>
            </a:ln>
          </p:spPr>
        </p:pic>
        <p:pic>
          <p:nvPicPr>
            <p:cNvPr id="69" name="Google Shape;69;p1" descr="LinkedIn Icon"/>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174404" y="4790225"/>
              <a:ext cx="268486" cy="268500"/>
            </a:xfrm>
            <a:prstGeom prst="rect">
              <a:avLst/>
            </a:prstGeom>
            <a:noFill/>
            <a:ln>
              <a:noFill/>
            </a:ln>
          </p:spPr>
        </p:pic>
      </p:grpSp>
      <p:pic>
        <p:nvPicPr>
          <p:cNvPr id="71" name="Google Shape;71;p1">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228600" y="3018208"/>
            <a:ext cx="5127171" cy="12491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232"/>
        <p:cNvGrpSpPr/>
        <p:nvPr/>
      </p:nvGrpSpPr>
      <p:grpSpPr>
        <a:xfrm>
          <a:off x="0" y="0"/>
          <a:ext cx="0" cy="0"/>
          <a:chOff x="0" y="0"/>
          <a:chExt cx="0" cy="0"/>
        </a:xfrm>
      </p:grpSpPr>
      <p:sp>
        <p:nvSpPr>
          <p:cNvPr id="3" name="Title 2">
            <a:extLst>
              <a:ext uri="{FF2B5EF4-FFF2-40B4-BE49-F238E27FC236}">
                <a16:creationId xmlns:a16="http://schemas.microsoft.com/office/drawing/2014/main" id="{5278BDAF-85AC-46E3-BBE0-0D12F5D07D27}"/>
              </a:ext>
            </a:extLst>
          </p:cNvPr>
          <p:cNvSpPr>
            <a:spLocks noGrp="1"/>
          </p:cNvSpPr>
          <p:nvPr>
            <p:ph type="title" idx="4294967295"/>
          </p:nvPr>
        </p:nvSpPr>
        <p:spPr/>
        <p:txBody>
          <a:bodyPr/>
          <a:lstStyle/>
          <a:p>
            <a:r>
              <a:rPr lang="en-GB" dirty="0"/>
              <a:t>Normal Activities</a:t>
            </a:r>
          </a:p>
        </p:txBody>
      </p:sp>
      <p:sp>
        <p:nvSpPr>
          <p:cNvPr id="234" name="Google Shape;234;p9">
            <a:extLst>
              <a:ext uri="{C183D7F6-B498-43B3-948B-1728B52AA6E4}">
                <adec:decorative xmlns:adec="http://schemas.microsoft.com/office/drawing/2017/decorative" val="1"/>
              </a:ext>
            </a:extLst>
          </p:cNvPr>
          <p:cNvSpPr/>
          <p:nvPr/>
        </p:nvSpPr>
        <p:spPr>
          <a:xfrm>
            <a:off x="-427650" y="-8939"/>
            <a:ext cx="4999500" cy="684600"/>
          </a:xfrm>
          <a:prstGeom prst="roundRect">
            <a:avLst>
              <a:gd name="adj" fmla="val 16667"/>
            </a:avLst>
          </a:prstGeom>
          <a:solidFill>
            <a:srgbClr val="6B597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9"/>
          <p:cNvSpPr txBox="1"/>
          <p:nvPr/>
        </p:nvSpPr>
        <p:spPr>
          <a:xfrm>
            <a:off x="125509" y="17294"/>
            <a:ext cx="5793452" cy="137794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3600"/>
              <a:buFont typeface="Arial"/>
              <a:buNone/>
            </a:pPr>
            <a:r>
              <a:rPr lang="en-US" sz="2800" b="1" i="0" u="none" strike="noStrike" cap="none" dirty="0">
                <a:solidFill>
                  <a:schemeClr val="tx2"/>
                </a:solidFill>
                <a:latin typeface="Tahoma" panose="020B0604030504040204" pitchFamily="34" charset="0"/>
                <a:ea typeface="Tahoma" panose="020B0604030504040204" pitchFamily="34" charset="0"/>
                <a:cs typeface="Tahoma" panose="020B0604030504040204" pitchFamily="34" charset="0"/>
                <a:sym typeface="Poppins"/>
              </a:rPr>
              <a:t>Normal </a:t>
            </a:r>
          </a:p>
          <a:p>
            <a:pPr marL="0" marR="0" lvl="0" indent="0" rtl="0">
              <a:lnSpc>
                <a:spcPct val="115000"/>
              </a:lnSpc>
              <a:spcBef>
                <a:spcPts val="0"/>
              </a:spcBef>
              <a:spcAft>
                <a:spcPts val="0"/>
              </a:spcAft>
              <a:buClr>
                <a:srgbClr val="000000"/>
              </a:buClr>
              <a:buSzPts val="3600"/>
              <a:buFont typeface="Arial"/>
              <a:buNone/>
            </a:pPr>
            <a:r>
              <a:rPr lang="en-US" sz="2800" i="0" u="none" strike="noStrike" cap="none" dirty="0">
                <a:solidFill>
                  <a:schemeClr val="accent1"/>
                </a:solidFill>
                <a:latin typeface="Tahoma" panose="020B0604030504040204" pitchFamily="34" charset="0"/>
                <a:ea typeface="Tahoma" panose="020B0604030504040204" pitchFamily="34" charset="0"/>
                <a:cs typeface="Tahoma" panose="020B0604030504040204" pitchFamily="34" charset="0"/>
                <a:sym typeface="Poppins"/>
              </a:rPr>
              <a:t>Activities</a:t>
            </a:r>
            <a:endParaRPr sz="280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0" marR="0" lvl="0" indent="0" rtl="0">
              <a:lnSpc>
                <a:spcPct val="115000"/>
              </a:lnSpc>
              <a:spcBef>
                <a:spcPts val="0"/>
              </a:spcBef>
              <a:spcAft>
                <a:spcPts val="0"/>
              </a:spcAft>
              <a:buNone/>
            </a:pPr>
            <a:r>
              <a:rPr lang="en-US" sz="3200" b="0" i="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sym typeface="Poppins ExtraBold"/>
              </a:rPr>
              <a:t>      </a:t>
            </a:r>
            <a:endParaRPr sz="32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endParaRPr>
          </a:p>
        </p:txBody>
      </p:sp>
      <p:grpSp>
        <p:nvGrpSpPr>
          <p:cNvPr id="238" name="Google Shape;238;p9">
            <a:extLst>
              <a:ext uri="{C183D7F6-B498-43B3-948B-1728B52AA6E4}">
                <adec:decorative xmlns:adec="http://schemas.microsoft.com/office/drawing/2017/decorative" val="1"/>
              </a:ext>
            </a:extLst>
          </p:cNvPr>
          <p:cNvGrpSpPr/>
          <p:nvPr/>
        </p:nvGrpSpPr>
        <p:grpSpPr>
          <a:xfrm>
            <a:off x="2137300" y="2039032"/>
            <a:ext cx="2100600" cy="3134243"/>
            <a:chOff x="2137300" y="2039032"/>
            <a:chExt cx="2100600" cy="3134243"/>
          </a:xfrm>
        </p:grpSpPr>
        <p:sp>
          <p:nvSpPr>
            <p:cNvPr id="239" name="Google Shape;239;p9"/>
            <p:cNvSpPr txBox="1"/>
            <p:nvPr/>
          </p:nvSpPr>
          <p:spPr>
            <a:xfrm>
              <a:off x="2137300" y="3707225"/>
              <a:ext cx="2100600" cy="40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4C4C4C"/>
                  </a:solidFill>
                  <a:latin typeface="Tahoma" panose="020B0604030504040204" pitchFamily="34" charset="0"/>
                  <a:ea typeface="Tahoma" panose="020B0604030504040204" pitchFamily="34" charset="0"/>
                  <a:cs typeface="Tahoma" panose="020B0604030504040204" pitchFamily="34" charset="0"/>
                  <a:sym typeface="Poppins"/>
                </a:rPr>
                <a:t>Time Management</a:t>
              </a:r>
              <a:endParaRPr b="1" dirty="0">
                <a:solidFill>
                  <a:srgbClr val="4C4C4C"/>
                </a:solidFill>
                <a:latin typeface="Tahoma" panose="020B0604030504040204" pitchFamily="34" charset="0"/>
                <a:ea typeface="Tahoma" panose="020B0604030504040204" pitchFamily="34" charset="0"/>
                <a:cs typeface="Tahoma" panose="020B0604030504040204" pitchFamily="34" charset="0"/>
                <a:sym typeface="Poppins"/>
              </a:endParaRPr>
            </a:p>
          </p:txBody>
        </p:sp>
        <p:cxnSp>
          <p:nvCxnSpPr>
            <p:cNvPr id="240" name="Google Shape;240;p9"/>
            <p:cNvCxnSpPr/>
            <p:nvPr/>
          </p:nvCxnSpPr>
          <p:spPr>
            <a:xfrm>
              <a:off x="3179475" y="4230675"/>
              <a:ext cx="0" cy="942600"/>
            </a:xfrm>
            <a:prstGeom prst="straightConnector1">
              <a:avLst/>
            </a:prstGeom>
            <a:noFill/>
            <a:ln w="19050" cap="flat" cmpd="sng">
              <a:solidFill>
                <a:srgbClr val="6B5972"/>
              </a:solidFill>
              <a:prstDash val="solid"/>
              <a:round/>
              <a:headEnd type="none" w="med" len="med"/>
              <a:tailEnd type="none" w="med" len="med"/>
            </a:ln>
          </p:spPr>
        </p:cxnSp>
        <p:sp>
          <p:nvSpPr>
            <p:cNvPr id="241" name="Google Shape;241;p9"/>
            <p:cNvSpPr txBox="1"/>
            <p:nvPr/>
          </p:nvSpPr>
          <p:spPr>
            <a:xfrm>
              <a:off x="2507538" y="3004925"/>
              <a:ext cx="1365900" cy="70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200" dirty="0">
                  <a:solidFill>
                    <a:srgbClr val="FCCF8A"/>
                  </a:solidFill>
                  <a:latin typeface="Tahoma" charset="0"/>
                  <a:ea typeface="Tahoma" charset="0"/>
                  <a:cs typeface="Tahoma" charset="0"/>
                  <a:sym typeface="Poppins ExtraBold"/>
                </a:rPr>
                <a:t>78%</a:t>
              </a:r>
              <a:endParaRPr sz="4200" dirty="0">
                <a:solidFill>
                  <a:srgbClr val="FCCF8A"/>
                </a:solidFill>
                <a:latin typeface="Tahoma" charset="0"/>
                <a:ea typeface="Tahoma" charset="0"/>
                <a:cs typeface="Tahoma" charset="0"/>
                <a:sym typeface="Poppins ExtraBold"/>
              </a:endParaRPr>
            </a:p>
          </p:txBody>
        </p:sp>
        <p:pic>
          <p:nvPicPr>
            <p:cNvPr id="242" name="Google Shape;242;p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749366" y="2039032"/>
              <a:ext cx="823336" cy="823340"/>
            </a:xfrm>
            <a:prstGeom prst="rect">
              <a:avLst/>
            </a:prstGeom>
            <a:noFill/>
            <a:ln>
              <a:noFill/>
            </a:ln>
          </p:spPr>
        </p:pic>
      </p:grpSp>
      <p:grpSp>
        <p:nvGrpSpPr>
          <p:cNvPr id="243" name="Google Shape;243;p9">
            <a:extLst>
              <a:ext uri="{C183D7F6-B498-43B3-948B-1728B52AA6E4}">
                <adec:decorative xmlns:adec="http://schemas.microsoft.com/office/drawing/2017/decorative" val="1"/>
              </a:ext>
            </a:extLst>
          </p:cNvPr>
          <p:cNvGrpSpPr/>
          <p:nvPr/>
        </p:nvGrpSpPr>
        <p:grpSpPr>
          <a:xfrm>
            <a:off x="305924" y="2430563"/>
            <a:ext cx="1741947" cy="2727862"/>
            <a:chOff x="305924" y="2430563"/>
            <a:chExt cx="1741947" cy="2727862"/>
          </a:xfrm>
        </p:grpSpPr>
        <p:sp>
          <p:nvSpPr>
            <p:cNvPr id="244" name="Google Shape;244;p9"/>
            <p:cNvSpPr txBox="1"/>
            <p:nvPr/>
          </p:nvSpPr>
          <p:spPr>
            <a:xfrm>
              <a:off x="305924" y="4184263"/>
              <a:ext cx="1741947" cy="40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4C4C4C"/>
                  </a:solidFill>
                  <a:latin typeface="Tahoma" panose="020B0604030504040204" pitchFamily="34" charset="0"/>
                  <a:ea typeface="Tahoma" panose="020B0604030504040204" pitchFamily="34" charset="0"/>
                  <a:cs typeface="Tahoma" panose="020B0604030504040204" pitchFamily="34" charset="0"/>
                  <a:sym typeface="Poppins"/>
                </a:rPr>
                <a:t>Communication</a:t>
              </a:r>
              <a:endParaRPr b="1" dirty="0">
                <a:solidFill>
                  <a:srgbClr val="4C4C4C"/>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245" name="Google Shape;245;p9"/>
            <p:cNvSpPr txBox="1"/>
            <p:nvPr/>
          </p:nvSpPr>
          <p:spPr>
            <a:xfrm>
              <a:off x="348975" y="3406163"/>
              <a:ext cx="1299000" cy="70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200" dirty="0">
                  <a:solidFill>
                    <a:srgbClr val="FCCF8A"/>
                  </a:solidFill>
                  <a:latin typeface="Tahoma" charset="0"/>
                  <a:ea typeface="Tahoma" charset="0"/>
                  <a:cs typeface="Tahoma" charset="0"/>
                  <a:sym typeface="Poppins ExtraBold"/>
                </a:rPr>
                <a:t>67%</a:t>
              </a:r>
              <a:endParaRPr sz="4200" dirty="0">
                <a:solidFill>
                  <a:srgbClr val="FCCF8A"/>
                </a:solidFill>
                <a:latin typeface="Tahoma" charset="0"/>
                <a:ea typeface="Tahoma" charset="0"/>
                <a:cs typeface="Tahoma" charset="0"/>
                <a:sym typeface="Poppins ExtraBold"/>
              </a:endParaRPr>
            </a:p>
          </p:txBody>
        </p:sp>
        <p:pic>
          <p:nvPicPr>
            <p:cNvPr id="246" name="Google Shape;246;p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08550" y="2430563"/>
              <a:ext cx="979851" cy="868650"/>
            </a:xfrm>
            <a:prstGeom prst="rect">
              <a:avLst/>
            </a:prstGeom>
            <a:noFill/>
            <a:ln>
              <a:noFill/>
            </a:ln>
          </p:spPr>
        </p:pic>
        <p:cxnSp>
          <p:nvCxnSpPr>
            <p:cNvPr id="247" name="Google Shape;247;p9"/>
            <p:cNvCxnSpPr/>
            <p:nvPr/>
          </p:nvCxnSpPr>
          <p:spPr>
            <a:xfrm>
              <a:off x="998475" y="4600425"/>
              <a:ext cx="0" cy="558000"/>
            </a:xfrm>
            <a:prstGeom prst="straightConnector1">
              <a:avLst/>
            </a:prstGeom>
            <a:noFill/>
            <a:ln w="19050" cap="flat" cmpd="sng">
              <a:solidFill>
                <a:srgbClr val="6B5972"/>
              </a:solidFill>
              <a:prstDash val="solid"/>
              <a:round/>
              <a:headEnd type="none" w="med" len="med"/>
              <a:tailEnd type="none" w="med" len="med"/>
            </a:ln>
          </p:spPr>
        </p:cxnSp>
      </p:grpSp>
      <p:grpSp>
        <p:nvGrpSpPr>
          <p:cNvPr id="248" name="Google Shape;248;p9">
            <a:extLst>
              <a:ext uri="{C183D7F6-B498-43B3-948B-1728B52AA6E4}">
                <adec:decorative xmlns:adec="http://schemas.microsoft.com/office/drawing/2017/decorative" val="1"/>
              </a:ext>
            </a:extLst>
          </p:cNvPr>
          <p:cNvGrpSpPr/>
          <p:nvPr/>
        </p:nvGrpSpPr>
        <p:grpSpPr>
          <a:xfrm>
            <a:off x="4513300" y="1596056"/>
            <a:ext cx="2081100" cy="3577219"/>
            <a:chOff x="4513300" y="1596056"/>
            <a:chExt cx="2081100" cy="3577219"/>
          </a:xfrm>
        </p:grpSpPr>
        <p:sp>
          <p:nvSpPr>
            <p:cNvPr id="249" name="Google Shape;249;p9"/>
            <p:cNvSpPr txBox="1"/>
            <p:nvPr/>
          </p:nvSpPr>
          <p:spPr>
            <a:xfrm>
              <a:off x="4513300" y="3341188"/>
              <a:ext cx="2081100" cy="40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err="1">
                  <a:solidFill>
                    <a:srgbClr val="4C4C4C"/>
                  </a:solidFill>
                  <a:latin typeface="Tahoma" panose="020B0604030504040204" pitchFamily="34" charset="0"/>
                  <a:ea typeface="Tahoma" panose="020B0604030504040204" pitchFamily="34" charset="0"/>
                  <a:cs typeface="Tahoma" panose="020B0604030504040204" pitchFamily="34" charset="0"/>
                  <a:sym typeface="Poppins"/>
                </a:rPr>
                <a:t>Organisational</a:t>
              </a:r>
              <a:r>
                <a:rPr lang="en-US" b="1" dirty="0">
                  <a:solidFill>
                    <a:srgbClr val="4C4C4C"/>
                  </a:solidFill>
                  <a:latin typeface="Tahoma" panose="020B0604030504040204" pitchFamily="34" charset="0"/>
                  <a:ea typeface="Tahoma" panose="020B0604030504040204" pitchFamily="34" charset="0"/>
                  <a:cs typeface="Tahoma" panose="020B0604030504040204" pitchFamily="34" charset="0"/>
                  <a:sym typeface="Poppins"/>
                </a:rPr>
                <a:t> Skills</a:t>
              </a:r>
              <a:endParaRPr b="1" dirty="0">
                <a:solidFill>
                  <a:srgbClr val="4C4C4C"/>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250" name="Google Shape;250;p9"/>
            <p:cNvSpPr txBox="1"/>
            <p:nvPr/>
          </p:nvSpPr>
          <p:spPr>
            <a:xfrm>
              <a:off x="4771600" y="2638900"/>
              <a:ext cx="1564500" cy="70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200" dirty="0">
                  <a:solidFill>
                    <a:srgbClr val="FCCF8A"/>
                  </a:solidFill>
                  <a:latin typeface="Tahoma" charset="0"/>
                  <a:ea typeface="Tahoma" charset="0"/>
                  <a:cs typeface="Tahoma" charset="0"/>
                  <a:sym typeface="Poppins ExtraBold"/>
                </a:rPr>
                <a:t>83%</a:t>
              </a:r>
              <a:endParaRPr sz="4200" dirty="0">
                <a:solidFill>
                  <a:srgbClr val="FCCF8A"/>
                </a:solidFill>
                <a:latin typeface="Tahoma" charset="0"/>
                <a:ea typeface="Tahoma" charset="0"/>
                <a:cs typeface="Tahoma" charset="0"/>
                <a:sym typeface="Poppins ExtraBold"/>
              </a:endParaRPr>
            </a:p>
          </p:txBody>
        </p:sp>
        <p:pic>
          <p:nvPicPr>
            <p:cNvPr id="251" name="Google Shape;251;p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091319" y="1596056"/>
              <a:ext cx="925048" cy="919669"/>
            </a:xfrm>
            <a:prstGeom prst="rect">
              <a:avLst/>
            </a:prstGeom>
            <a:noFill/>
            <a:ln>
              <a:noFill/>
            </a:ln>
          </p:spPr>
        </p:pic>
        <p:cxnSp>
          <p:nvCxnSpPr>
            <p:cNvPr id="252" name="Google Shape;252;p9"/>
            <p:cNvCxnSpPr/>
            <p:nvPr/>
          </p:nvCxnSpPr>
          <p:spPr>
            <a:xfrm>
              <a:off x="5553850" y="3882375"/>
              <a:ext cx="0" cy="1290900"/>
            </a:xfrm>
            <a:prstGeom prst="straightConnector1">
              <a:avLst/>
            </a:prstGeom>
            <a:noFill/>
            <a:ln w="19050" cap="flat" cmpd="sng">
              <a:solidFill>
                <a:srgbClr val="6B5972"/>
              </a:solidFill>
              <a:prstDash val="solid"/>
              <a:round/>
              <a:headEnd type="none" w="med" len="med"/>
              <a:tailEnd type="none" w="med" len="med"/>
            </a:ln>
          </p:spPr>
        </p:cxnSp>
      </p:grpSp>
      <p:grpSp>
        <p:nvGrpSpPr>
          <p:cNvPr id="253" name="Google Shape;253;p9">
            <a:extLst>
              <a:ext uri="{C183D7F6-B498-43B3-948B-1728B52AA6E4}">
                <adec:decorative xmlns:adec="http://schemas.microsoft.com/office/drawing/2017/decorative" val="1"/>
              </a:ext>
            </a:extLst>
          </p:cNvPr>
          <p:cNvGrpSpPr/>
          <p:nvPr/>
        </p:nvGrpSpPr>
        <p:grpSpPr>
          <a:xfrm>
            <a:off x="6705000" y="1343662"/>
            <a:ext cx="2439000" cy="3814838"/>
            <a:chOff x="6705000" y="1343662"/>
            <a:chExt cx="2439000" cy="3814838"/>
          </a:xfrm>
        </p:grpSpPr>
        <p:sp>
          <p:nvSpPr>
            <p:cNvPr id="254" name="Google Shape;254;p9"/>
            <p:cNvSpPr txBox="1"/>
            <p:nvPr/>
          </p:nvSpPr>
          <p:spPr>
            <a:xfrm>
              <a:off x="6705000" y="2981763"/>
              <a:ext cx="2439000" cy="4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4C4C4C"/>
                  </a:solidFill>
                  <a:latin typeface="Tahoma" panose="020B0604030504040204" pitchFamily="34" charset="0"/>
                  <a:ea typeface="Tahoma" panose="020B0604030504040204" pitchFamily="34" charset="0"/>
                  <a:cs typeface="Tahoma" panose="020B0604030504040204" pitchFamily="34" charset="0"/>
                  <a:sym typeface="Poppins"/>
                </a:rPr>
                <a:t>Memory /Concentration</a:t>
              </a:r>
              <a:endParaRPr b="1" dirty="0">
                <a:solidFill>
                  <a:srgbClr val="4C4C4C"/>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255" name="Google Shape;255;p9"/>
            <p:cNvSpPr txBox="1"/>
            <p:nvPr/>
          </p:nvSpPr>
          <p:spPr>
            <a:xfrm>
              <a:off x="7406650" y="2253575"/>
              <a:ext cx="1484400" cy="70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200" dirty="0">
                  <a:solidFill>
                    <a:srgbClr val="FCCF8A"/>
                  </a:solidFill>
                  <a:latin typeface="Tahoma" charset="0"/>
                  <a:ea typeface="Tahoma" charset="0"/>
                  <a:cs typeface="Tahoma" charset="0"/>
                  <a:sym typeface="Poppins ExtraBold"/>
                </a:rPr>
                <a:t>92%</a:t>
              </a:r>
              <a:endParaRPr sz="4200" dirty="0">
                <a:solidFill>
                  <a:srgbClr val="FCCF8A"/>
                </a:solidFill>
                <a:latin typeface="Tahoma" charset="0"/>
                <a:ea typeface="Tahoma" charset="0"/>
                <a:cs typeface="Tahoma" charset="0"/>
                <a:sym typeface="Poppins ExtraBold"/>
              </a:endParaRPr>
            </a:p>
          </p:txBody>
        </p:sp>
        <p:pic>
          <p:nvPicPr>
            <p:cNvPr id="256" name="Google Shape;256;p9"/>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7535007" y="1343662"/>
              <a:ext cx="823340" cy="919668"/>
            </a:xfrm>
            <a:prstGeom prst="rect">
              <a:avLst/>
            </a:prstGeom>
            <a:noFill/>
            <a:ln>
              <a:noFill/>
            </a:ln>
          </p:spPr>
        </p:pic>
        <p:cxnSp>
          <p:nvCxnSpPr>
            <p:cNvPr id="257" name="Google Shape;257;p9"/>
            <p:cNvCxnSpPr/>
            <p:nvPr/>
          </p:nvCxnSpPr>
          <p:spPr>
            <a:xfrm>
              <a:off x="7924488" y="3540600"/>
              <a:ext cx="0" cy="1617900"/>
            </a:xfrm>
            <a:prstGeom prst="straightConnector1">
              <a:avLst/>
            </a:prstGeom>
            <a:noFill/>
            <a:ln w="19050" cap="flat" cmpd="sng">
              <a:solidFill>
                <a:srgbClr val="6B5972"/>
              </a:solidFill>
              <a:prstDash val="solid"/>
              <a:round/>
              <a:headEnd type="none" w="med" len="med"/>
              <a:tailEnd type="none" w="med" len="med"/>
            </a:ln>
          </p:spPr>
        </p:cxnSp>
      </p:grpSp>
      <p:sp>
        <p:nvSpPr>
          <p:cNvPr id="2" name="TextBox 1">
            <a:extLst>
              <a:ext uri="{FF2B5EF4-FFF2-40B4-BE49-F238E27FC236}">
                <a16:creationId xmlns:a16="http://schemas.microsoft.com/office/drawing/2014/main" id="{7DDCAC58-ECDE-4290-A812-AD50FC7F6019}"/>
              </a:ext>
            </a:extLst>
          </p:cNvPr>
          <p:cNvSpPr txBox="1"/>
          <p:nvPr/>
        </p:nvSpPr>
        <p:spPr>
          <a:xfrm>
            <a:off x="7443226" y="4679370"/>
            <a:ext cx="1524789" cy="400110"/>
          </a:xfrm>
          <a:prstGeom prst="rect">
            <a:avLst/>
          </a:prstGeom>
          <a:noFill/>
        </p:spPr>
        <p:txBody>
          <a:bodyPr wrap="square" rtlCol="0">
            <a:spAutoFit/>
          </a:bodyPr>
          <a:lstStyle/>
          <a:p>
            <a:pPr algn="r"/>
            <a:r>
              <a:rPr lang="en-GB" sz="1000" i="1" dirty="0"/>
              <a:t>Doyle and </a:t>
            </a:r>
          </a:p>
          <a:p>
            <a:pPr algn="r"/>
            <a:r>
              <a:rPr lang="en-GB" sz="1000" i="1" dirty="0"/>
              <a:t>McDowall, 2015</a:t>
            </a:r>
          </a:p>
        </p:txBody>
      </p:sp>
      <p:pic>
        <p:nvPicPr>
          <p:cNvPr id="26" name="Picture 25" descr="Microlink logo">
            <a:extLst>
              <a:ext uri="{FF2B5EF4-FFF2-40B4-BE49-F238E27FC236}">
                <a16:creationId xmlns:a16="http://schemas.microsoft.com/office/drawing/2014/main" id="{32DB16E0-AA10-5B45-A389-3A3EF7C77522}"/>
              </a:ext>
            </a:extLst>
          </p:cNvPr>
          <p:cNvPicPr>
            <a:picLocks noChangeAspect="1"/>
          </p:cNvPicPr>
          <p:nvPr/>
        </p:nvPicPr>
        <p:blipFill>
          <a:blip r:embed="rId7"/>
          <a:stretch>
            <a:fillRect/>
          </a:stretch>
        </p:blipFill>
        <p:spPr>
          <a:xfrm>
            <a:off x="5630333" y="48856"/>
            <a:ext cx="1989667" cy="80126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3"/>
                                        </p:tgtEl>
                                        <p:attrNameLst>
                                          <p:attrName>style.visibility</p:attrName>
                                        </p:attrNameLst>
                                      </p:cBhvr>
                                      <p:to>
                                        <p:strVal val="visible"/>
                                      </p:to>
                                    </p:set>
                                    <p:anim calcmode="lin" valueType="num">
                                      <p:cBhvr additive="base">
                                        <p:cTn id="7" dur="1000"/>
                                        <p:tgtEl>
                                          <p:spTgt spid="243"/>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38"/>
                                        </p:tgtEl>
                                        <p:attrNameLst>
                                          <p:attrName>style.visibility</p:attrName>
                                        </p:attrNameLst>
                                      </p:cBhvr>
                                      <p:to>
                                        <p:strVal val="visible"/>
                                      </p:to>
                                    </p:set>
                                    <p:anim calcmode="lin" valueType="num">
                                      <p:cBhvr additive="base">
                                        <p:cTn id="11" dur="1000"/>
                                        <p:tgtEl>
                                          <p:spTgt spid="238"/>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248"/>
                                        </p:tgtEl>
                                        <p:attrNameLst>
                                          <p:attrName>style.visibility</p:attrName>
                                        </p:attrNameLst>
                                      </p:cBhvr>
                                      <p:to>
                                        <p:strVal val="visible"/>
                                      </p:to>
                                    </p:set>
                                    <p:anim calcmode="lin" valueType="num">
                                      <p:cBhvr additive="base">
                                        <p:cTn id="15" dur="1000"/>
                                        <p:tgtEl>
                                          <p:spTgt spid="248"/>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253"/>
                                        </p:tgtEl>
                                        <p:attrNameLst>
                                          <p:attrName>style.visibility</p:attrName>
                                        </p:attrNameLst>
                                      </p:cBhvr>
                                      <p:to>
                                        <p:strVal val="visible"/>
                                      </p:to>
                                    </p:set>
                                    <p:anim calcmode="lin" valueType="num">
                                      <p:cBhvr additive="base">
                                        <p:cTn id="19" dur="1000"/>
                                        <p:tgtEl>
                                          <p:spTgt spid="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69"/>
        <p:cNvGrpSpPr/>
        <p:nvPr/>
      </p:nvGrpSpPr>
      <p:grpSpPr>
        <a:xfrm>
          <a:off x="0" y="0"/>
          <a:ext cx="0" cy="0"/>
          <a:chOff x="0" y="0"/>
          <a:chExt cx="0" cy="0"/>
        </a:xfrm>
      </p:grpSpPr>
      <p:sp>
        <p:nvSpPr>
          <p:cNvPr id="171" name="Google Shape;171;p8">
            <a:extLst>
              <a:ext uri="{C183D7F6-B498-43B3-948B-1728B52AA6E4}">
                <adec:decorative xmlns:adec="http://schemas.microsoft.com/office/drawing/2017/decorative" val="1"/>
              </a:ext>
            </a:extLst>
          </p:cNvPr>
          <p:cNvSpPr/>
          <p:nvPr/>
        </p:nvSpPr>
        <p:spPr>
          <a:xfrm>
            <a:off x="-427650" y="-8939"/>
            <a:ext cx="4999500" cy="684600"/>
          </a:xfrm>
          <a:prstGeom prst="roundRect">
            <a:avLst>
              <a:gd name="adj" fmla="val 16667"/>
            </a:avLst>
          </a:prstGeom>
          <a:solidFill>
            <a:srgbClr val="6B5972"/>
          </a:solidFill>
          <a:ln>
            <a:noFill/>
          </a:ln>
        </p:spPr>
        <p:txBody>
          <a:bodyPr spcFirstLastPara="1" wrap="square" lIns="91425" tIns="91425" rIns="91425" bIns="91425" anchor="ctr" anchorCtr="0">
            <a:noAutofit/>
          </a:bodyPr>
          <a:lstStyle/>
          <a:p>
            <a:pPr defTabSz="914378">
              <a:buSzPts val="1400"/>
              <a:defRPr/>
            </a:pPr>
            <a:endParaRPr>
              <a:latin typeface="Arial" panose="020B0604020202020204" pitchFamily="34" charset="0"/>
              <a:ea typeface="+mn-ea"/>
              <a:cs typeface="Arial" panose="020B0604020202020204" pitchFamily="34" charset="0"/>
            </a:endParaRPr>
          </a:p>
        </p:txBody>
      </p:sp>
      <p:sp>
        <p:nvSpPr>
          <p:cNvPr id="172" name="Google Shape;172;p8">
            <a:extLst>
              <a:ext uri="{C183D7F6-B498-43B3-948B-1728B52AA6E4}">
                <adec:decorative xmlns:adec="http://schemas.microsoft.com/office/drawing/2017/decorative" val="1"/>
              </a:ext>
            </a:extLst>
          </p:cNvPr>
          <p:cNvSpPr/>
          <p:nvPr/>
        </p:nvSpPr>
        <p:spPr>
          <a:xfrm>
            <a:off x="1791561" y="854878"/>
            <a:ext cx="7352439" cy="4289082"/>
          </a:xfrm>
          <a:custGeom>
            <a:avLst/>
            <a:gdLst/>
            <a:ahLst/>
            <a:cxnLst/>
            <a:rect l="l" t="t" r="r" b="b"/>
            <a:pathLst>
              <a:path w="19348523" h="11361807" extrusionOk="0">
                <a:moveTo>
                  <a:pt x="19348523" y="0"/>
                </a:moveTo>
                <a:lnTo>
                  <a:pt x="19348523" y="218962"/>
                </a:lnTo>
                <a:lnTo>
                  <a:pt x="19303173" y="224482"/>
                </a:lnTo>
                <a:cubicBezTo>
                  <a:pt x="18827877" y="283609"/>
                  <a:pt x="18323319" y="350379"/>
                  <a:pt x="17812153" y="424309"/>
                </a:cubicBezTo>
                <a:cubicBezTo>
                  <a:pt x="16216631" y="654095"/>
                  <a:pt x="14892689" y="904771"/>
                  <a:pt x="13923887" y="1169809"/>
                </a:cubicBezTo>
                <a:cubicBezTo>
                  <a:pt x="13324587" y="1334315"/>
                  <a:pt x="12862381" y="1504044"/>
                  <a:pt x="12563385" y="1675078"/>
                </a:cubicBezTo>
                <a:cubicBezTo>
                  <a:pt x="12240885" y="1857864"/>
                  <a:pt x="12107709" y="2043260"/>
                  <a:pt x="12183437" y="2226044"/>
                </a:cubicBezTo>
                <a:cubicBezTo>
                  <a:pt x="12325753" y="2568113"/>
                  <a:pt x="12599945" y="2727396"/>
                  <a:pt x="12905469" y="2906264"/>
                </a:cubicBezTo>
                <a:cubicBezTo>
                  <a:pt x="13218829" y="3089049"/>
                  <a:pt x="13594859" y="3308391"/>
                  <a:pt x="13825961" y="3740545"/>
                </a:cubicBezTo>
                <a:cubicBezTo>
                  <a:pt x="13965669" y="3999055"/>
                  <a:pt x="13940861" y="4371153"/>
                  <a:pt x="12951167" y="4581356"/>
                </a:cubicBezTo>
                <a:cubicBezTo>
                  <a:pt x="12353173" y="4709305"/>
                  <a:pt x="11547579" y="4748473"/>
                  <a:pt x="10762875" y="4785030"/>
                </a:cubicBezTo>
                <a:cubicBezTo>
                  <a:pt x="9022425" y="4868589"/>
                  <a:pt x="8279503" y="4959981"/>
                  <a:pt x="8239027" y="5321634"/>
                </a:cubicBezTo>
                <a:cubicBezTo>
                  <a:pt x="8239027" y="5324245"/>
                  <a:pt x="8239027" y="5369941"/>
                  <a:pt x="8368289" y="5499196"/>
                </a:cubicBezTo>
                <a:cubicBezTo>
                  <a:pt x="8484492" y="5615395"/>
                  <a:pt x="8660757" y="5752483"/>
                  <a:pt x="8851384" y="5901322"/>
                </a:cubicBezTo>
                <a:cubicBezTo>
                  <a:pt x="9428487" y="6351755"/>
                  <a:pt x="10219719" y="6969307"/>
                  <a:pt x="10281085" y="7759198"/>
                </a:cubicBezTo>
                <a:cubicBezTo>
                  <a:pt x="10307198" y="8106489"/>
                  <a:pt x="10176632" y="8449863"/>
                  <a:pt x="9880246" y="8774959"/>
                </a:cubicBezTo>
                <a:cubicBezTo>
                  <a:pt x="9632170" y="9046525"/>
                  <a:pt x="9275724" y="9301118"/>
                  <a:pt x="8783489" y="9551794"/>
                </a:cubicBezTo>
                <a:cubicBezTo>
                  <a:pt x="7929585" y="9985255"/>
                  <a:pt x="6787129" y="10341685"/>
                  <a:pt x="5627700" y="10704643"/>
                </a:cubicBezTo>
                <a:cubicBezTo>
                  <a:pt x="5067244" y="10879921"/>
                  <a:pt x="4487938" y="11061073"/>
                  <a:pt x="3922769" y="11257016"/>
                </a:cubicBezTo>
                <a:lnTo>
                  <a:pt x="3637608" y="11361807"/>
                </a:lnTo>
                <a:lnTo>
                  <a:pt x="0" y="11361807"/>
                </a:lnTo>
                <a:lnTo>
                  <a:pt x="69573" y="11313341"/>
                </a:lnTo>
                <a:cubicBezTo>
                  <a:pt x="536674" y="11008686"/>
                  <a:pt x="1047106" y="10735978"/>
                  <a:pt x="1614091" y="10485302"/>
                </a:cubicBezTo>
                <a:cubicBezTo>
                  <a:pt x="2807467" y="9956532"/>
                  <a:pt x="4110519" y="9589656"/>
                  <a:pt x="5310424" y="9252810"/>
                </a:cubicBezTo>
                <a:cubicBezTo>
                  <a:pt x="6324924" y="8966883"/>
                  <a:pt x="7246723" y="8708373"/>
                  <a:pt x="7893026" y="8414612"/>
                </a:cubicBezTo>
                <a:cubicBezTo>
                  <a:pt x="8641173" y="8076460"/>
                  <a:pt x="8654228" y="7844063"/>
                  <a:pt x="8658145" y="7759198"/>
                </a:cubicBezTo>
                <a:cubicBezTo>
                  <a:pt x="8681647" y="7319209"/>
                  <a:pt x="8134574" y="6826996"/>
                  <a:pt x="7686732" y="6427481"/>
                </a:cubicBezTo>
                <a:cubicBezTo>
                  <a:pt x="7242806" y="6027966"/>
                  <a:pt x="6851107" y="5676758"/>
                  <a:pt x="6935975" y="5321634"/>
                </a:cubicBezTo>
                <a:cubicBezTo>
                  <a:pt x="7015622" y="4986093"/>
                  <a:pt x="7344648" y="4566994"/>
                  <a:pt x="8449239" y="4362014"/>
                </a:cubicBezTo>
                <a:cubicBezTo>
                  <a:pt x="9069429" y="4245815"/>
                  <a:pt x="9833243" y="4211869"/>
                  <a:pt x="10565720" y="4179229"/>
                </a:cubicBezTo>
                <a:cubicBezTo>
                  <a:pt x="12193881" y="4106116"/>
                  <a:pt x="12846713" y="4027779"/>
                  <a:pt x="12730509" y="3740545"/>
                </a:cubicBezTo>
                <a:cubicBezTo>
                  <a:pt x="12601249" y="3423284"/>
                  <a:pt x="12375369" y="3279667"/>
                  <a:pt x="12101181" y="3104717"/>
                </a:cubicBezTo>
                <a:cubicBezTo>
                  <a:pt x="11766929" y="2891903"/>
                  <a:pt x="11409179" y="2663421"/>
                  <a:pt x="11283835" y="2226044"/>
                </a:cubicBezTo>
                <a:cubicBezTo>
                  <a:pt x="11210718" y="1967534"/>
                  <a:pt x="11411790" y="1722080"/>
                  <a:pt x="11851797" y="1493599"/>
                </a:cubicBezTo>
                <a:cubicBezTo>
                  <a:pt x="12203021" y="1310814"/>
                  <a:pt x="12720065" y="1134558"/>
                  <a:pt x="13372897" y="967440"/>
                </a:cubicBezTo>
                <a:cubicBezTo>
                  <a:pt x="14378257" y="710236"/>
                  <a:pt x="15727009" y="468699"/>
                  <a:pt x="17338197" y="249358"/>
                </a:cubicBezTo>
                <a:cubicBezTo>
                  <a:pt x="18018449" y="156007"/>
                  <a:pt x="18684337" y="75059"/>
                  <a:pt x="19283963" y="7168"/>
                </a:cubicBezTo>
                <a:close/>
              </a:path>
            </a:pathLst>
          </a:custGeom>
          <a:solidFill>
            <a:srgbClr val="6B5972"/>
          </a:solidFill>
          <a:ln>
            <a:noFill/>
          </a:ln>
        </p:spPr>
        <p:txBody>
          <a:bodyPr spcFirstLastPara="1" wrap="square" lIns="91425" tIns="45700" rIns="91425" bIns="45700" anchor="ctr" anchorCtr="0">
            <a:noAutofit/>
          </a:bodyPr>
          <a:lstStyle/>
          <a:p>
            <a:pPr defTabSz="914378">
              <a:defRPr/>
            </a:pPr>
            <a:endParaRPr sz="2449">
              <a:solidFill>
                <a:srgbClr val="AAAAAA"/>
              </a:solidFill>
              <a:latin typeface="Poppins"/>
              <a:ea typeface="Lato Light"/>
              <a:cs typeface="Lato Light"/>
              <a:sym typeface="Lato Light"/>
            </a:endParaRPr>
          </a:p>
        </p:txBody>
      </p:sp>
      <p:sp>
        <p:nvSpPr>
          <p:cNvPr id="173" name="Google Shape;173;p8">
            <a:extLst>
              <a:ext uri="{C183D7F6-B498-43B3-948B-1728B52AA6E4}">
                <adec:decorative xmlns:adec="http://schemas.microsoft.com/office/drawing/2017/decorative" val="1"/>
              </a:ext>
            </a:extLst>
          </p:cNvPr>
          <p:cNvSpPr/>
          <p:nvPr/>
        </p:nvSpPr>
        <p:spPr>
          <a:xfrm>
            <a:off x="1626423" y="847640"/>
            <a:ext cx="7482191" cy="4282218"/>
          </a:xfrm>
          <a:custGeom>
            <a:avLst/>
            <a:gdLst/>
            <a:ahLst/>
            <a:cxnLst/>
            <a:rect l="l" t="t" r="r" b="b"/>
            <a:pathLst>
              <a:path w="19689976" h="11419247" extrusionOk="0">
                <a:moveTo>
                  <a:pt x="19689976" y="0"/>
                </a:moveTo>
                <a:lnTo>
                  <a:pt x="19689976" y="215360"/>
                </a:lnTo>
                <a:lnTo>
                  <a:pt x="19640824" y="221250"/>
                </a:lnTo>
                <a:cubicBezTo>
                  <a:pt x="19165614" y="279469"/>
                  <a:pt x="18661146" y="345262"/>
                  <a:pt x="18150068" y="418216"/>
                </a:cubicBezTo>
                <a:cubicBezTo>
                  <a:pt x="16554828" y="644095"/>
                  <a:pt x="15231118" y="890864"/>
                  <a:pt x="14262486" y="1151996"/>
                </a:cubicBezTo>
                <a:cubicBezTo>
                  <a:pt x="13663292" y="1312592"/>
                  <a:pt x="13201168" y="1479717"/>
                  <a:pt x="12902224" y="1649452"/>
                </a:cubicBezTo>
                <a:cubicBezTo>
                  <a:pt x="12579782" y="1829634"/>
                  <a:pt x="12446626" y="2012426"/>
                  <a:pt x="12522342" y="2191301"/>
                </a:cubicBezTo>
                <a:cubicBezTo>
                  <a:pt x="12664634" y="2528161"/>
                  <a:pt x="12938776" y="2686147"/>
                  <a:pt x="13244246" y="2861105"/>
                </a:cubicBezTo>
                <a:cubicBezTo>
                  <a:pt x="13557552" y="3041286"/>
                  <a:pt x="13933518" y="3256720"/>
                  <a:pt x="14164578" y="3682364"/>
                </a:cubicBezTo>
                <a:cubicBezTo>
                  <a:pt x="14304260" y="3936968"/>
                  <a:pt x="14279456" y="4303858"/>
                  <a:pt x="13289938" y="4510152"/>
                </a:cubicBezTo>
                <a:cubicBezTo>
                  <a:pt x="12692050" y="4635495"/>
                  <a:pt x="11886596" y="4673360"/>
                  <a:pt x="11102031" y="4711224"/>
                </a:cubicBezTo>
                <a:cubicBezTo>
                  <a:pt x="9361888" y="4793481"/>
                  <a:pt x="8619096" y="4882265"/>
                  <a:pt x="8578627" y="5240016"/>
                </a:cubicBezTo>
                <a:cubicBezTo>
                  <a:pt x="8578627" y="5241321"/>
                  <a:pt x="8578627" y="5287020"/>
                  <a:pt x="8707865" y="5413668"/>
                </a:cubicBezTo>
                <a:cubicBezTo>
                  <a:pt x="8824050" y="5527261"/>
                  <a:pt x="9000283" y="5663049"/>
                  <a:pt x="9190877" y="5809283"/>
                </a:cubicBezTo>
                <a:cubicBezTo>
                  <a:pt x="9767877" y="6253207"/>
                  <a:pt x="10558970" y="6860339"/>
                  <a:pt x="10620326" y="7638511"/>
                </a:cubicBezTo>
                <a:cubicBezTo>
                  <a:pt x="10646434" y="7980595"/>
                  <a:pt x="10515891" y="8317455"/>
                  <a:pt x="10219558" y="8637341"/>
                </a:cubicBezTo>
                <a:cubicBezTo>
                  <a:pt x="9971525" y="8905001"/>
                  <a:pt x="9615142" y="9155688"/>
                  <a:pt x="9122993" y="9402458"/>
                </a:cubicBezTo>
                <a:cubicBezTo>
                  <a:pt x="8269240" y="9829408"/>
                  <a:pt x="7126985" y="10180631"/>
                  <a:pt x="5967761" y="10538381"/>
                </a:cubicBezTo>
                <a:cubicBezTo>
                  <a:pt x="5127224" y="10796901"/>
                  <a:pt x="4244282" y="11068458"/>
                  <a:pt x="3430250" y="11382727"/>
                </a:cubicBezTo>
                <a:lnTo>
                  <a:pt x="3339249" y="11419247"/>
                </a:lnTo>
                <a:lnTo>
                  <a:pt x="0" y="11419247"/>
                </a:lnTo>
                <a:lnTo>
                  <a:pt x="410611" y="11137047"/>
                </a:lnTo>
                <a:cubicBezTo>
                  <a:pt x="877630" y="10836969"/>
                  <a:pt x="1387973" y="10569391"/>
                  <a:pt x="1954857" y="10321642"/>
                </a:cubicBezTo>
                <a:cubicBezTo>
                  <a:pt x="3148024" y="9800684"/>
                  <a:pt x="4450846" y="9440322"/>
                  <a:pt x="5650540" y="9108684"/>
                </a:cubicBezTo>
                <a:cubicBezTo>
                  <a:pt x="6664861" y="8826662"/>
                  <a:pt x="7586498" y="8572058"/>
                  <a:pt x="8232687" y="8284813"/>
                </a:cubicBezTo>
                <a:cubicBezTo>
                  <a:pt x="8980701" y="7949259"/>
                  <a:pt x="8993755" y="7722074"/>
                  <a:pt x="8997672" y="7638511"/>
                </a:cubicBezTo>
                <a:cubicBezTo>
                  <a:pt x="9021170" y="7205033"/>
                  <a:pt x="8474193" y="6723245"/>
                  <a:pt x="8026430" y="6327629"/>
                </a:cubicBezTo>
                <a:cubicBezTo>
                  <a:pt x="7582582" y="5934627"/>
                  <a:pt x="7190951" y="5588627"/>
                  <a:pt x="7275805" y="5240016"/>
                </a:cubicBezTo>
                <a:cubicBezTo>
                  <a:pt x="7355436" y="4908378"/>
                  <a:pt x="7684405" y="4497096"/>
                  <a:pt x="8788802" y="4293413"/>
                </a:cubicBezTo>
                <a:cubicBezTo>
                  <a:pt x="9408883" y="4179821"/>
                  <a:pt x="10172562" y="4145874"/>
                  <a:pt x="10904910" y="4113232"/>
                </a:cubicBezTo>
                <a:cubicBezTo>
                  <a:pt x="12532786" y="4042727"/>
                  <a:pt x="13185502" y="3964386"/>
                  <a:pt x="13069318" y="3682364"/>
                </a:cubicBezTo>
                <a:cubicBezTo>
                  <a:pt x="12940082" y="3370311"/>
                  <a:pt x="12714242" y="3229300"/>
                  <a:pt x="12440100" y="3055648"/>
                </a:cubicBezTo>
                <a:cubicBezTo>
                  <a:pt x="12105910" y="2845437"/>
                  <a:pt x="11748220" y="2622169"/>
                  <a:pt x="11622899" y="2191301"/>
                </a:cubicBezTo>
                <a:cubicBezTo>
                  <a:pt x="11549795" y="1938004"/>
                  <a:pt x="11750831" y="1695151"/>
                  <a:pt x="12190762" y="1470577"/>
                </a:cubicBezTo>
                <a:cubicBezTo>
                  <a:pt x="12541924" y="1290396"/>
                  <a:pt x="13058876" y="1116743"/>
                  <a:pt x="13711594" y="952230"/>
                </a:cubicBezTo>
                <a:cubicBezTo>
                  <a:pt x="14716778" y="698932"/>
                  <a:pt x="16065290" y="461302"/>
                  <a:pt x="17676196" y="244563"/>
                </a:cubicBezTo>
                <a:cubicBezTo>
                  <a:pt x="18356326" y="153167"/>
                  <a:pt x="19022098" y="73848"/>
                  <a:pt x="19621618" y="7423"/>
                </a:cubicBezTo>
                <a:close/>
              </a:path>
            </a:pathLst>
          </a:custGeom>
          <a:solidFill>
            <a:srgbClr val="ABABAB"/>
          </a:solidFill>
          <a:ln>
            <a:noFill/>
          </a:ln>
        </p:spPr>
        <p:txBody>
          <a:bodyPr spcFirstLastPara="1" wrap="square" lIns="91425" tIns="45700" rIns="91425" bIns="45700" anchor="ctr" anchorCtr="0">
            <a:noAutofit/>
          </a:bodyPr>
          <a:lstStyle/>
          <a:p>
            <a:pPr defTabSz="914378">
              <a:defRPr/>
            </a:pPr>
            <a:endParaRPr sz="2449">
              <a:solidFill>
                <a:srgbClr val="AAAAAA"/>
              </a:solidFill>
              <a:latin typeface="Poppins"/>
              <a:ea typeface="Lato Light"/>
              <a:cs typeface="Lato Light"/>
              <a:sym typeface="Lato Light"/>
            </a:endParaRPr>
          </a:p>
        </p:txBody>
      </p:sp>
      <p:sp>
        <p:nvSpPr>
          <p:cNvPr id="174" name="Google Shape;174;p8">
            <a:extLst>
              <a:ext uri="{C183D7F6-B498-43B3-948B-1728B52AA6E4}">
                <adec:decorative xmlns:adec="http://schemas.microsoft.com/office/drawing/2017/decorative" val="1"/>
              </a:ext>
            </a:extLst>
          </p:cNvPr>
          <p:cNvSpPr/>
          <p:nvPr/>
        </p:nvSpPr>
        <p:spPr>
          <a:xfrm>
            <a:off x="2261166" y="879576"/>
            <a:ext cx="6872352" cy="4245328"/>
          </a:xfrm>
          <a:custGeom>
            <a:avLst/>
            <a:gdLst/>
            <a:ahLst/>
            <a:cxnLst/>
            <a:rect l="l" t="t" r="r" b="b"/>
            <a:pathLst>
              <a:path w="18326271" h="11320874" extrusionOk="0">
                <a:moveTo>
                  <a:pt x="18326271" y="0"/>
                </a:moveTo>
                <a:lnTo>
                  <a:pt x="18326271" y="9721"/>
                </a:lnTo>
                <a:lnTo>
                  <a:pt x="18075965" y="38759"/>
                </a:lnTo>
                <a:cubicBezTo>
                  <a:pt x="17601945" y="94950"/>
                  <a:pt x="17098043" y="158461"/>
                  <a:pt x="16586433" y="228947"/>
                </a:cubicBezTo>
                <a:cubicBezTo>
                  <a:pt x="14977999" y="452153"/>
                  <a:pt x="13635897" y="693633"/>
                  <a:pt x="12646293" y="950776"/>
                </a:cubicBezTo>
                <a:cubicBezTo>
                  <a:pt x="11280689" y="1305817"/>
                  <a:pt x="10588750" y="1689574"/>
                  <a:pt x="10732361" y="2090301"/>
                </a:cubicBezTo>
                <a:cubicBezTo>
                  <a:pt x="10869443" y="2472753"/>
                  <a:pt x="11184081" y="2659410"/>
                  <a:pt x="11503939" y="2851288"/>
                </a:cubicBezTo>
                <a:cubicBezTo>
                  <a:pt x="11805521" y="3031419"/>
                  <a:pt x="12101879" y="3210246"/>
                  <a:pt x="12280739" y="3580950"/>
                </a:cubicBezTo>
                <a:cubicBezTo>
                  <a:pt x="12407377" y="3840704"/>
                  <a:pt x="12197185" y="4027361"/>
                  <a:pt x="11624049" y="4143533"/>
                </a:cubicBezTo>
                <a:cubicBezTo>
                  <a:pt x="11108357" y="4247956"/>
                  <a:pt x="10366807" y="4281894"/>
                  <a:pt x="9643535" y="4314526"/>
                </a:cubicBezTo>
                <a:cubicBezTo>
                  <a:pt x="8928095" y="4347158"/>
                  <a:pt x="8181322" y="4381096"/>
                  <a:pt x="7623854" y="4486826"/>
                </a:cubicBezTo>
                <a:cubicBezTo>
                  <a:pt x="6981525" y="4609524"/>
                  <a:pt x="6652527" y="4811845"/>
                  <a:pt x="6595083" y="5138168"/>
                </a:cubicBezTo>
                <a:cubicBezTo>
                  <a:pt x="6558527" y="5350932"/>
                  <a:pt x="6901886" y="5632876"/>
                  <a:pt x="7288328" y="5948758"/>
                </a:cubicBezTo>
                <a:cubicBezTo>
                  <a:pt x="7818381" y="6383421"/>
                  <a:pt x="8475070" y="6919898"/>
                  <a:pt x="8484209" y="7535998"/>
                </a:cubicBezTo>
                <a:cubicBezTo>
                  <a:pt x="8490737" y="7965441"/>
                  <a:pt x="8119961" y="8363556"/>
                  <a:pt x="7317051" y="8742092"/>
                </a:cubicBezTo>
                <a:cubicBezTo>
                  <a:pt x="6566362" y="9097133"/>
                  <a:pt x="5559784" y="9390825"/>
                  <a:pt x="4447459" y="9715844"/>
                </a:cubicBezTo>
                <a:cubicBezTo>
                  <a:pt x="3055094" y="10122607"/>
                  <a:pt x="1548717" y="10562823"/>
                  <a:pt x="285001" y="11239536"/>
                </a:cubicBezTo>
                <a:lnTo>
                  <a:pt x="142245" y="11320874"/>
                </a:lnTo>
                <a:lnTo>
                  <a:pt x="0" y="11320874"/>
                </a:lnTo>
                <a:lnTo>
                  <a:pt x="227877" y="11190623"/>
                </a:lnTo>
                <a:cubicBezTo>
                  <a:pt x="1509204" y="10502464"/>
                  <a:pt x="3028982" y="10060687"/>
                  <a:pt x="4433097" y="9653190"/>
                </a:cubicBezTo>
                <a:cubicBezTo>
                  <a:pt x="6567666" y="9031868"/>
                  <a:pt x="8420237" y="8492781"/>
                  <a:pt x="8412404" y="7535998"/>
                </a:cubicBezTo>
                <a:cubicBezTo>
                  <a:pt x="8405876" y="6935562"/>
                  <a:pt x="7759631" y="6403000"/>
                  <a:pt x="7236106" y="5972253"/>
                </a:cubicBezTo>
                <a:cubicBezTo>
                  <a:pt x="6828776" y="5635486"/>
                  <a:pt x="6495861" y="5362680"/>
                  <a:pt x="6537639" y="5138168"/>
                </a:cubicBezTo>
                <a:cubicBezTo>
                  <a:pt x="6597694" y="4802707"/>
                  <a:pt x="6950193" y="4586028"/>
                  <a:pt x="7605576" y="4460719"/>
                </a:cubicBezTo>
                <a:cubicBezTo>
                  <a:pt x="8169572" y="4353685"/>
                  <a:pt x="8917651" y="4321052"/>
                  <a:pt x="9635701" y="4287115"/>
                </a:cubicBezTo>
                <a:cubicBezTo>
                  <a:pt x="10352446" y="4255788"/>
                  <a:pt x="11087469" y="4221850"/>
                  <a:pt x="11596633" y="4118731"/>
                </a:cubicBezTo>
                <a:cubicBezTo>
                  <a:pt x="12155407" y="4006476"/>
                  <a:pt x="12352545" y="3832872"/>
                  <a:pt x="12232433" y="3580950"/>
                </a:cubicBezTo>
                <a:cubicBezTo>
                  <a:pt x="12057491" y="3215466"/>
                  <a:pt x="11765049" y="3039252"/>
                  <a:pt x="11468689" y="2860425"/>
                </a:cubicBezTo>
                <a:cubicBezTo>
                  <a:pt x="11146219" y="2667241"/>
                  <a:pt x="10828971" y="2475363"/>
                  <a:pt x="10691889" y="2090301"/>
                </a:cubicBezTo>
                <a:cubicBezTo>
                  <a:pt x="10614861" y="1871010"/>
                  <a:pt x="10781971" y="1656942"/>
                  <a:pt x="11167109" y="1452010"/>
                </a:cubicBezTo>
                <a:cubicBezTo>
                  <a:pt x="11494801" y="1277100"/>
                  <a:pt x="11989601" y="1106106"/>
                  <a:pt x="12620181" y="942944"/>
                </a:cubicBezTo>
                <a:cubicBezTo>
                  <a:pt x="13611091" y="685801"/>
                  <a:pt x="14954499" y="443016"/>
                  <a:pt x="16564239" y="222420"/>
                </a:cubicBezTo>
                <a:cubicBezTo>
                  <a:pt x="17075361" y="151934"/>
                  <a:pt x="17578771" y="88240"/>
                  <a:pt x="18052371" y="31888"/>
                </a:cubicBezTo>
                <a:close/>
              </a:path>
            </a:pathLst>
          </a:custGeom>
          <a:solidFill>
            <a:srgbClr val="E8E8E8"/>
          </a:solidFill>
          <a:ln>
            <a:noFill/>
          </a:ln>
        </p:spPr>
        <p:txBody>
          <a:bodyPr spcFirstLastPara="1" wrap="square" lIns="91425" tIns="45700" rIns="91425" bIns="45700" anchor="ctr" anchorCtr="0">
            <a:noAutofit/>
          </a:bodyPr>
          <a:lstStyle/>
          <a:p>
            <a:pPr defTabSz="914378">
              <a:defRPr/>
            </a:pPr>
            <a:endParaRPr sz="2449">
              <a:solidFill>
                <a:srgbClr val="AAAAAA"/>
              </a:solidFill>
              <a:latin typeface="Poppins"/>
              <a:ea typeface="Lato Light"/>
              <a:cs typeface="Lato Light"/>
              <a:sym typeface="Lato Light"/>
            </a:endParaRPr>
          </a:p>
        </p:txBody>
      </p:sp>
      <p:grpSp>
        <p:nvGrpSpPr>
          <p:cNvPr id="175" name="Google Shape;175;p8">
            <a:extLst>
              <a:ext uri="{C183D7F6-B498-43B3-948B-1728B52AA6E4}">
                <adec:decorative xmlns:adec="http://schemas.microsoft.com/office/drawing/2017/decorative" val="1"/>
              </a:ext>
            </a:extLst>
          </p:cNvPr>
          <p:cNvGrpSpPr/>
          <p:nvPr/>
        </p:nvGrpSpPr>
        <p:grpSpPr>
          <a:xfrm>
            <a:off x="4262800" y="1584354"/>
            <a:ext cx="899372" cy="911952"/>
            <a:chOff x="6163740" y="6068445"/>
            <a:chExt cx="2527366" cy="2527366"/>
          </a:xfrm>
        </p:grpSpPr>
        <p:sp>
          <p:nvSpPr>
            <p:cNvPr id="176" name="Google Shape;176;p8"/>
            <p:cNvSpPr/>
            <p:nvPr/>
          </p:nvSpPr>
          <p:spPr>
            <a:xfrm rot="8100000">
              <a:off x="6163740" y="6068445"/>
              <a:ext cx="2527366" cy="2527366"/>
            </a:xfrm>
            <a:prstGeom prst="teardrop">
              <a:avLst>
                <a:gd name="adj" fmla="val 118365"/>
              </a:avLst>
            </a:prstGeom>
            <a:solidFill>
              <a:schemeClr val="accent2"/>
            </a:solidFill>
            <a:ln>
              <a:noFill/>
            </a:ln>
          </p:spPr>
          <p:txBody>
            <a:bodyPr spcFirstLastPara="1" wrap="square" lIns="91425" tIns="45700" rIns="91425" bIns="45700" anchor="ctr" anchorCtr="0">
              <a:noAutofit/>
            </a:bodyPr>
            <a:lstStyle/>
            <a:p>
              <a:pPr algn="ctr" defTabSz="914378">
                <a:defRPr/>
              </a:pPr>
              <a:endParaRPr sz="1050">
                <a:solidFill>
                  <a:srgbClr val="FFFFFF"/>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177" name="Google Shape;177;p8"/>
            <p:cNvSpPr/>
            <p:nvPr/>
          </p:nvSpPr>
          <p:spPr>
            <a:xfrm>
              <a:off x="6483802" y="6365577"/>
              <a:ext cx="1925581" cy="1925582"/>
            </a:xfrm>
            <a:prstGeom prst="ellipse">
              <a:avLst/>
            </a:prstGeom>
            <a:solidFill>
              <a:schemeClr val="lt2"/>
            </a:solidFill>
            <a:ln>
              <a:noFill/>
            </a:ln>
          </p:spPr>
          <p:txBody>
            <a:bodyPr spcFirstLastPara="1" wrap="square" lIns="91425" tIns="45700" rIns="91425" bIns="45700" anchor="ctr" anchorCtr="0">
              <a:noAutofit/>
            </a:bodyPr>
            <a:lstStyle/>
            <a:p>
              <a:pPr algn="ctr" defTabSz="914378">
                <a:defRPr/>
              </a:pPr>
              <a:endParaRPr sz="1050">
                <a:solidFill>
                  <a:srgbClr val="FFFFFF"/>
                </a:solidFill>
                <a:latin typeface="Tahoma" panose="020B0604030504040204" pitchFamily="34" charset="0"/>
                <a:ea typeface="Tahoma" panose="020B0604030504040204" pitchFamily="34" charset="0"/>
                <a:cs typeface="Tahoma" panose="020B0604030504040204" pitchFamily="34" charset="0"/>
                <a:sym typeface="Lato Light"/>
              </a:endParaRPr>
            </a:p>
          </p:txBody>
        </p:sp>
      </p:grpSp>
      <p:grpSp>
        <p:nvGrpSpPr>
          <p:cNvPr id="178" name="Google Shape;178;p8">
            <a:extLst>
              <a:ext uri="{C183D7F6-B498-43B3-948B-1728B52AA6E4}">
                <adec:decorative xmlns:adec="http://schemas.microsoft.com/office/drawing/2017/decorative" val="1"/>
              </a:ext>
            </a:extLst>
          </p:cNvPr>
          <p:cNvGrpSpPr/>
          <p:nvPr/>
        </p:nvGrpSpPr>
        <p:grpSpPr>
          <a:xfrm>
            <a:off x="5696663" y="419686"/>
            <a:ext cx="1309713" cy="1271882"/>
            <a:chOff x="5680483" y="5545017"/>
            <a:chExt cx="3574235" cy="3574235"/>
          </a:xfrm>
        </p:grpSpPr>
        <p:sp>
          <p:nvSpPr>
            <p:cNvPr id="179" name="Google Shape;179;p8"/>
            <p:cNvSpPr/>
            <p:nvPr/>
          </p:nvSpPr>
          <p:spPr>
            <a:xfrm rot="8100000">
              <a:off x="6203917" y="6068451"/>
              <a:ext cx="2527366" cy="2527366"/>
            </a:xfrm>
            <a:prstGeom prst="teardrop">
              <a:avLst>
                <a:gd name="adj" fmla="val 118365"/>
              </a:avLst>
            </a:prstGeom>
            <a:solidFill>
              <a:schemeClr val="accent1"/>
            </a:solidFill>
            <a:ln>
              <a:solidFill>
                <a:schemeClr val="accent1"/>
              </a:solidFill>
            </a:ln>
          </p:spPr>
          <p:txBody>
            <a:bodyPr spcFirstLastPara="1" wrap="square" lIns="91425" tIns="45700" rIns="91425" bIns="45700" anchor="ctr" anchorCtr="0">
              <a:noAutofit/>
            </a:bodyPr>
            <a:lstStyle/>
            <a:p>
              <a:pPr algn="ctr" defTabSz="914378">
                <a:defRPr/>
              </a:pPr>
              <a:endParaRPr sz="1050">
                <a:solidFill>
                  <a:srgbClr val="FFFFFF"/>
                </a:solidFill>
                <a:latin typeface="Arial" panose="020B0604020202020204" pitchFamily="34" charset="0"/>
                <a:ea typeface="Lato Light"/>
                <a:cs typeface="Arial" panose="020B0604020202020204" pitchFamily="34" charset="0"/>
                <a:sym typeface="Lato Light"/>
              </a:endParaRPr>
            </a:p>
          </p:txBody>
        </p:sp>
        <p:sp>
          <p:nvSpPr>
            <p:cNvPr id="180" name="Google Shape;180;p8"/>
            <p:cNvSpPr/>
            <p:nvPr/>
          </p:nvSpPr>
          <p:spPr>
            <a:xfrm>
              <a:off x="6504175" y="6364766"/>
              <a:ext cx="1925582" cy="1925582"/>
            </a:xfrm>
            <a:prstGeom prst="ellipse">
              <a:avLst/>
            </a:prstGeom>
            <a:solidFill>
              <a:schemeClr val="lt2"/>
            </a:solidFill>
            <a:ln>
              <a:solidFill>
                <a:schemeClr val="accent1"/>
              </a:solidFill>
            </a:ln>
          </p:spPr>
          <p:txBody>
            <a:bodyPr spcFirstLastPara="1" wrap="square" lIns="91425" tIns="45700" rIns="91425" bIns="45700" anchor="ctr" anchorCtr="0">
              <a:noAutofit/>
            </a:bodyPr>
            <a:lstStyle/>
            <a:p>
              <a:pPr algn="ctr" defTabSz="914378">
                <a:defRPr/>
              </a:pPr>
              <a:endParaRPr sz="1050">
                <a:solidFill>
                  <a:srgbClr val="FFFFFF"/>
                </a:solidFill>
                <a:latin typeface="Arial" panose="020B0604020202020204" pitchFamily="34" charset="0"/>
                <a:ea typeface="Lato Light"/>
                <a:cs typeface="Arial" panose="020B0604020202020204" pitchFamily="34" charset="0"/>
                <a:sym typeface="Lato Light"/>
              </a:endParaRPr>
            </a:p>
          </p:txBody>
        </p:sp>
      </p:grpSp>
      <p:grpSp>
        <p:nvGrpSpPr>
          <p:cNvPr id="181" name="Google Shape;181;p8">
            <a:extLst>
              <a:ext uri="{C183D7F6-B498-43B3-948B-1728B52AA6E4}">
                <adec:decorative xmlns:adec="http://schemas.microsoft.com/office/drawing/2017/decorative" val="1"/>
              </a:ext>
            </a:extLst>
          </p:cNvPr>
          <p:cNvGrpSpPr/>
          <p:nvPr/>
        </p:nvGrpSpPr>
        <p:grpSpPr>
          <a:xfrm>
            <a:off x="228201" y="2040330"/>
            <a:ext cx="2947955" cy="2841718"/>
            <a:chOff x="170311" y="1852927"/>
            <a:chExt cx="2947955" cy="2841718"/>
          </a:xfrm>
        </p:grpSpPr>
        <p:grpSp>
          <p:nvGrpSpPr>
            <p:cNvPr id="182" name="Google Shape;182;p8"/>
            <p:cNvGrpSpPr/>
            <p:nvPr/>
          </p:nvGrpSpPr>
          <p:grpSpPr>
            <a:xfrm>
              <a:off x="1658906" y="3207048"/>
              <a:ext cx="1459360" cy="1487597"/>
              <a:chOff x="5680483" y="5545017"/>
              <a:chExt cx="3574235" cy="3574235"/>
            </a:xfrm>
          </p:grpSpPr>
          <p:sp>
            <p:nvSpPr>
              <p:cNvPr id="183" name="Google Shape;183;p8"/>
              <p:cNvSpPr/>
              <p:nvPr/>
            </p:nvSpPr>
            <p:spPr>
              <a:xfrm rot="8100000">
                <a:off x="6203917" y="6068451"/>
                <a:ext cx="2527366" cy="2527366"/>
              </a:xfrm>
              <a:prstGeom prst="teardrop">
                <a:avLst>
                  <a:gd name="adj" fmla="val 118365"/>
                </a:avLst>
              </a:prstGeom>
              <a:solidFill>
                <a:srgbClr val="FFAB40"/>
              </a:solidFill>
              <a:ln>
                <a:noFill/>
              </a:ln>
            </p:spPr>
            <p:txBody>
              <a:bodyPr spcFirstLastPara="1" wrap="square" lIns="91425" tIns="45700" rIns="91425" bIns="45700" anchor="ctr" anchorCtr="0">
                <a:noAutofit/>
              </a:bodyPr>
              <a:lstStyle/>
              <a:p>
                <a:pPr algn="ctr" defTabSz="914378">
                  <a:defRPr/>
                </a:pPr>
                <a:endParaRPr sz="1050">
                  <a:solidFill>
                    <a:srgbClr val="FFFFFF"/>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184" name="Google Shape;184;p8"/>
              <p:cNvSpPr/>
              <p:nvPr/>
            </p:nvSpPr>
            <p:spPr>
              <a:xfrm>
                <a:off x="6504175" y="6364766"/>
                <a:ext cx="1925582" cy="1925582"/>
              </a:xfrm>
              <a:prstGeom prst="ellipse">
                <a:avLst/>
              </a:prstGeom>
              <a:solidFill>
                <a:schemeClr val="lt2"/>
              </a:solidFill>
              <a:ln>
                <a:noFill/>
              </a:ln>
            </p:spPr>
            <p:txBody>
              <a:bodyPr spcFirstLastPara="1" wrap="square" lIns="91425" tIns="45700" rIns="91425" bIns="45700" anchor="ctr" anchorCtr="0">
                <a:noAutofit/>
              </a:bodyPr>
              <a:lstStyle/>
              <a:p>
                <a:pPr algn="ctr" defTabSz="914378">
                  <a:defRPr/>
                </a:pPr>
                <a:endParaRPr sz="1050">
                  <a:solidFill>
                    <a:srgbClr val="FFFFFF"/>
                  </a:solidFill>
                  <a:latin typeface="Tahoma" panose="020B0604030504040204" pitchFamily="34" charset="0"/>
                  <a:ea typeface="Tahoma" panose="020B0604030504040204" pitchFamily="34" charset="0"/>
                  <a:cs typeface="Tahoma" panose="020B0604030504040204" pitchFamily="34" charset="0"/>
                  <a:sym typeface="Lato Light"/>
                </a:endParaRPr>
              </a:p>
            </p:txBody>
          </p:sp>
        </p:grpSp>
        <p:sp>
          <p:nvSpPr>
            <p:cNvPr id="185" name="Google Shape;185;p8"/>
            <p:cNvSpPr txBox="1"/>
            <p:nvPr/>
          </p:nvSpPr>
          <p:spPr>
            <a:xfrm>
              <a:off x="1946033" y="3810746"/>
              <a:ext cx="884700" cy="276959"/>
            </a:xfrm>
            <a:prstGeom prst="rect">
              <a:avLst/>
            </a:prstGeom>
            <a:noFill/>
            <a:ln>
              <a:noFill/>
            </a:ln>
          </p:spPr>
          <p:txBody>
            <a:bodyPr spcFirstLastPara="1" wrap="square" lIns="91425" tIns="45700" rIns="91425" bIns="45700" anchor="ctr" anchorCtr="0">
              <a:spAutoFit/>
            </a:bodyPr>
            <a:lstStyle/>
            <a:p>
              <a:pPr algn="ctr" defTabSz="914378">
                <a:defRPr/>
              </a:pPr>
              <a:r>
                <a:rPr lang="en-US" sz="1200" b="1" dirty="0">
                  <a:solidFill>
                    <a:srgbClr val="FFAB40"/>
                  </a:solidFill>
                  <a:latin typeface="Tahoma" panose="020B0604030504040204" pitchFamily="34" charset="0"/>
                  <a:ea typeface="Tahoma" panose="020B0604030504040204" pitchFamily="34" charset="0"/>
                  <a:cs typeface="Tahoma" panose="020B0604030504040204" pitchFamily="34" charset="0"/>
                  <a:sym typeface="Poppins"/>
                </a:rPr>
                <a:t>Early</a:t>
              </a:r>
              <a:endParaRPr sz="1200" b="1" dirty="0">
                <a:solidFill>
                  <a:srgbClr val="FFAB40"/>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186" name="Google Shape;186;p8"/>
            <p:cNvSpPr txBox="1"/>
            <p:nvPr/>
          </p:nvSpPr>
          <p:spPr>
            <a:xfrm>
              <a:off x="170311" y="1852927"/>
              <a:ext cx="1824600" cy="523180"/>
            </a:xfrm>
            <a:prstGeom prst="rect">
              <a:avLst/>
            </a:prstGeom>
            <a:noFill/>
            <a:ln>
              <a:noFill/>
            </a:ln>
          </p:spPr>
          <p:txBody>
            <a:bodyPr spcFirstLastPara="1" wrap="square" lIns="91425" tIns="45700" rIns="91425" bIns="45700" anchor="b" anchorCtr="0">
              <a:spAutoFit/>
            </a:bodyPr>
            <a:lstStyle/>
            <a:p>
              <a:pPr defTabSz="914378">
                <a:defRPr/>
              </a:pPr>
              <a:r>
                <a:rPr lang="en-US" b="1" dirty="0">
                  <a:solidFill>
                    <a:srgbClr val="161816"/>
                  </a:solidFill>
                  <a:latin typeface="Tahoma" panose="020B0604030504040204" pitchFamily="34" charset="0"/>
                  <a:ea typeface="Tahoma" panose="020B0604030504040204" pitchFamily="34" charset="0"/>
                  <a:cs typeface="Tahoma" panose="020B0604030504040204" pitchFamily="34" charset="0"/>
                  <a:sym typeface="Poppins"/>
                </a:rPr>
                <a:t>19</a:t>
              </a:r>
              <a:r>
                <a:rPr lang="en-US" b="1" baseline="30000" dirty="0">
                  <a:solidFill>
                    <a:srgbClr val="161816"/>
                  </a:solidFill>
                  <a:latin typeface="Tahoma" panose="020B0604030504040204" pitchFamily="34" charset="0"/>
                  <a:ea typeface="Tahoma" panose="020B0604030504040204" pitchFamily="34" charset="0"/>
                  <a:cs typeface="Tahoma" panose="020B0604030504040204" pitchFamily="34" charset="0"/>
                  <a:sym typeface="Poppins"/>
                </a:rPr>
                <a:t>th</a:t>
              </a:r>
              <a:r>
                <a:rPr lang="en-US" b="1" dirty="0">
                  <a:solidFill>
                    <a:srgbClr val="161816"/>
                  </a:solidFill>
                  <a:latin typeface="Tahoma" panose="020B0604030504040204" pitchFamily="34" charset="0"/>
                  <a:ea typeface="Tahoma" panose="020B0604030504040204" pitchFamily="34" charset="0"/>
                  <a:cs typeface="Tahoma" panose="020B0604030504040204" pitchFamily="34" charset="0"/>
                  <a:sym typeface="Poppins"/>
                </a:rPr>
                <a:t> Century to Early 20</a:t>
              </a:r>
              <a:r>
                <a:rPr lang="en-US" b="1" baseline="30000" dirty="0">
                  <a:solidFill>
                    <a:srgbClr val="161816"/>
                  </a:solidFill>
                  <a:latin typeface="Tahoma" panose="020B0604030504040204" pitchFamily="34" charset="0"/>
                  <a:ea typeface="Tahoma" panose="020B0604030504040204" pitchFamily="34" charset="0"/>
                  <a:cs typeface="Tahoma" panose="020B0604030504040204" pitchFamily="34" charset="0"/>
                  <a:sym typeface="Poppins"/>
                </a:rPr>
                <a:t>th</a:t>
              </a:r>
              <a:r>
                <a:rPr lang="en-US" b="1" dirty="0">
                  <a:solidFill>
                    <a:srgbClr val="161816"/>
                  </a:solidFill>
                  <a:latin typeface="Tahoma" panose="020B0604030504040204" pitchFamily="34" charset="0"/>
                  <a:ea typeface="Tahoma" panose="020B0604030504040204" pitchFamily="34" charset="0"/>
                  <a:cs typeface="Tahoma" panose="020B0604030504040204" pitchFamily="34" charset="0"/>
                  <a:sym typeface="Poppins"/>
                </a:rPr>
                <a:t> Century</a:t>
              </a:r>
              <a:endParaRPr b="1" dirty="0">
                <a:solidFill>
                  <a:srgbClr val="161816"/>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187" name="Google Shape;187;p8"/>
            <p:cNvSpPr txBox="1"/>
            <p:nvPr/>
          </p:nvSpPr>
          <p:spPr>
            <a:xfrm>
              <a:off x="189248" y="2376107"/>
              <a:ext cx="1620050" cy="1422465"/>
            </a:xfrm>
            <a:prstGeom prst="rect">
              <a:avLst/>
            </a:prstGeom>
            <a:noFill/>
            <a:ln>
              <a:noFill/>
            </a:ln>
          </p:spPr>
          <p:txBody>
            <a:bodyPr spcFirstLastPara="1" wrap="square" lIns="34275" tIns="17125" rIns="34275" bIns="17125" anchor="t" anchorCtr="0">
              <a:spAutoFit/>
            </a:bodyPr>
            <a:lstStyle/>
            <a:p>
              <a:pPr defTabSz="914378">
                <a:lnSpc>
                  <a:spcPct val="109416"/>
                </a:lnSpc>
                <a:spcBef>
                  <a:spcPts val="675"/>
                </a:spcBef>
                <a:buClr>
                  <a:srgbClr val="EE8800"/>
                </a:buClr>
                <a:buSzPts val="1200"/>
                <a:defRPr/>
              </a:pPr>
              <a:r>
                <a:rPr lang="en-US" sz="1200" b="1" dirty="0">
                  <a:solidFill>
                    <a:srgbClr val="FCCF8A"/>
                  </a:solidFill>
                  <a:latin typeface="Tahoma" panose="020B0604030504040204" pitchFamily="34" charset="0"/>
                  <a:ea typeface="Tahoma" panose="020B0604030504040204" pitchFamily="34" charset="0"/>
                  <a:cs typeface="Tahoma" panose="020B0604030504040204" pitchFamily="34" charset="0"/>
                  <a:sym typeface="Poppins"/>
                </a:rPr>
                <a:t>Word blindness, autism, hysteria, hyperkinetic or clumsy child syndrome</a:t>
              </a:r>
              <a:endParaRPr sz="1800" b="1" dirty="0">
                <a:solidFill>
                  <a:srgbClr val="FCCF8A"/>
                </a:solidFill>
                <a:latin typeface="Tahoma" panose="020B0604030504040204" pitchFamily="34" charset="0"/>
                <a:ea typeface="Tahoma" panose="020B0604030504040204" pitchFamily="34" charset="0"/>
                <a:cs typeface="Tahoma" panose="020B0604030504040204" pitchFamily="34" charset="0"/>
              </a:endParaRPr>
            </a:p>
            <a:p>
              <a:pPr defTabSz="914378">
                <a:lnSpc>
                  <a:spcPct val="125047"/>
                </a:lnSpc>
                <a:spcBef>
                  <a:spcPts val="675"/>
                </a:spcBef>
                <a:buClr>
                  <a:srgbClr val="595959"/>
                </a:buClr>
                <a:buSzPts val="1050"/>
                <a:defRPr/>
              </a:pPr>
              <a:endParaRPr sz="1050" dirty="0">
                <a:solidFill>
                  <a:srgbClr val="6B5972"/>
                </a:solidFill>
                <a:latin typeface="Tahoma" panose="020B0604030504040204" pitchFamily="34" charset="0"/>
                <a:ea typeface="Tahoma" panose="020B0604030504040204" pitchFamily="34" charset="0"/>
                <a:cs typeface="Tahoma" panose="020B0604030504040204" pitchFamily="34" charset="0"/>
                <a:sym typeface="Poppins"/>
              </a:endParaRPr>
            </a:p>
          </p:txBody>
        </p:sp>
      </p:grpSp>
      <p:grpSp>
        <p:nvGrpSpPr>
          <p:cNvPr id="188" name="Google Shape;188;p8">
            <a:extLst>
              <a:ext uri="{C183D7F6-B498-43B3-948B-1728B52AA6E4}">
                <adec:decorative xmlns:adec="http://schemas.microsoft.com/office/drawing/2017/decorative" val="1"/>
              </a:ext>
            </a:extLst>
          </p:cNvPr>
          <p:cNvGrpSpPr/>
          <p:nvPr/>
        </p:nvGrpSpPr>
        <p:grpSpPr>
          <a:xfrm>
            <a:off x="2524504" y="1413291"/>
            <a:ext cx="2431309" cy="2025538"/>
            <a:chOff x="2692775" y="1300570"/>
            <a:chExt cx="2431308" cy="2025537"/>
          </a:xfrm>
        </p:grpSpPr>
        <p:sp>
          <p:nvSpPr>
            <p:cNvPr id="189" name="Google Shape;189;p8"/>
            <p:cNvSpPr txBox="1"/>
            <p:nvPr/>
          </p:nvSpPr>
          <p:spPr>
            <a:xfrm>
              <a:off x="4649273" y="1795351"/>
              <a:ext cx="474810" cy="276959"/>
            </a:xfrm>
            <a:prstGeom prst="rect">
              <a:avLst/>
            </a:prstGeom>
            <a:noFill/>
            <a:ln>
              <a:noFill/>
            </a:ln>
          </p:spPr>
          <p:txBody>
            <a:bodyPr spcFirstLastPara="1" wrap="square" lIns="91425" tIns="45700" rIns="91425" bIns="45700" anchor="ctr" anchorCtr="0">
              <a:spAutoFit/>
            </a:bodyPr>
            <a:lstStyle/>
            <a:p>
              <a:pPr algn="ctr" defTabSz="914378">
                <a:defRPr/>
              </a:pPr>
              <a:r>
                <a:rPr lang="en-US" sz="1200" b="1" dirty="0">
                  <a:solidFill>
                    <a:srgbClr val="68858B"/>
                  </a:solidFill>
                  <a:latin typeface="Tahoma" panose="020B0604030504040204" pitchFamily="34" charset="0"/>
                  <a:ea typeface="Tahoma" panose="020B0604030504040204" pitchFamily="34" charset="0"/>
                  <a:cs typeface="Tahoma" panose="020B0604030504040204" pitchFamily="34" charset="0"/>
                  <a:sym typeface="Poppins"/>
                </a:rPr>
                <a:t>Mid</a:t>
              </a:r>
              <a:endParaRPr sz="1200" b="1" dirty="0">
                <a:solidFill>
                  <a:srgbClr val="68858B"/>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190" name="Google Shape;190;p8"/>
            <p:cNvSpPr txBox="1"/>
            <p:nvPr/>
          </p:nvSpPr>
          <p:spPr>
            <a:xfrm>
              <a:off x="2692775" y="1300570"/>
              <a:ext cx="1991100" cy="523180"/>
            </a:xfrm>
            <a:prstGeom prst="rect">
              <a:avLst/>
            </a:prstGeom>
            <a:noFill/>
            <a:ln>
              <a:noFill/>
            </a:ln>
          </p:spPr>
          <p:txBody>
            <a:bodyPr spcFirstLastPara="1" wrap="square" lIns="91425" tIns="45700" rIns="91425" bIns="45700" anchor="b" anchorCtr="0">
              <a:spAutoFit/>
            </a:bodyPr>
            <a:lstStyle/>
            <a:p>
              <a:pPr defTabSz="914378">
                <a:defRPr/>
              </a:pPr>
              <a:r>
                <a:rPr lang="en-US" b="1" dirty="0">
                  <a:solidFill>
                    <a:srgbClr val="161816"/>
                  </a:solidFill>
                  <a:latin typeface="Tahoma" panose="020B0604030504040204" pitchFamily="34" charset="0"/>
                  <a:ea typeface="Tahoma" panose="020B0604030504040204" pitchFamily="34" charset="0"/>
                  <a:cs typeface="Tahoma" panose="020B0604030504040204" pitchFamily="34" charset="0"/>
                  <a:sym typeface="Poppins"/>
                </a:rPr>
                <a:t>Mid to Late 20th Century</a:t>
              </a:r>
              <a:endParaRPr sz="1800" dirty="0">
                <a:latin typeface="Tahoma" panose="020B0604030504040204" pitchFamily="34" charset="0"/>
                <a:ea typeface="Tahoma" panose="020B0604030504040204" pitchFamily="34" charset="0"/>
                <a:cs typeface="Tahoma" panose="020B0604030504040204" pitchFamily="34" charset="0"/>
              </a:endParaRPr>
            </a:p>
          </p:txBody>
        </p:sp>
        <p:sp>
          <p:nvSpPr>
            <p:cNvPr id="191" name="Google Shape;191;p8"/>
            <p:cNvSpPr txBox="1"/>
            <p:nvPr/>
          </p:nvSpPr>
          <p:spPr>
            <a:xfrm>
              <a:off x="2759055" y="1814581"/>
              <a:ext cx="1686491" cy="1511526"/>
            </a:xfrm>
            <a:prstGeom prst="rect">
              <a:avLst/>
            </a:prstGeom>
            <a:noFill/>
            <a:ln>
              <a:noFill/>
            </a:ln>
          </p:spPr>
          <p:txBody>
            <a:bodyPr spcFirstLastPara="1" wrap="square" lIns="34275" tIns="17125" rIns="34275" bIns="17125" anchor="t" anchorCtr="0">
              <a:spAutoFit/>
            </a:bodyPr>
            <a:lstStyle/>
            <a:p>
              <a:pPr defTabSz="914378">
                <a:lnSpc>
                  <a:spcPct val="109416"/>
                </a:lnSpc>
                <a:spcBef>
                  <a:spcPts val="675"/>
                </a:spcBef>
                <a:buClr>
                  <a:srgbClr val="52B3C2"/>
                </a:buClr>
                <a:buSzPts val="1200"/>
                <a:defRPr/>
              </a:pPr>
              <a:r>
                <a:rPr lang="en-US" sz="1200" b="1" dirty="0">
                  <a:solidFill>
                    <a:srgbClr val="344346"/>
                  </a:solidFill>
                  <a:latin typeface="Tahoma" panose="020B0604030504040204" pitchFamily="34" charset="0"/>
                  <a:ea typeface="Tahoma" panose="020B0604030504040204" pitchFamily="34" charset="0"/>
                  <a:cs typeface="Tahoma" panose="020B0604030504040204" pitchFamily="34" charset="0"/>
                  <a:sym typeface="Poppins"/>
                </a:rPr>
                <a:t>ADHD, autistic spectrum condition, dyslexia, dyspraxia, anxiety</a:t>
              </a:r>
            </a:p>
            <a:p>
              <a:pPr algn="ctr" defTabSz="914378">
                <a:lnSpc>
                  <a:spcPct val="109416"/>
                </a:lnSpc>
                <a:spcBef>
                  <a:spcPts val="675"/>
                </a:spcBef>
                <a:buClr>
                  <a:srgbClr val="52B3C2"/>
                </a:buClr>
                <a:buSzPts val="1200"/>
                <a:defRPr/>
              </a:pPr>
              <a:endParaRPr sz="1200" b="1" dirty="0">
                <a:solidFill>
                  <a:srgbClr val="0097A7">
                    <a:lumMod val="20000"/>
                    <a:lumOff val="80000"/>
                  </a:srgbClr>
                </a:solidFill>
                <a:latin typeface="Tahoma" panose="020B0604030504040204" pitchFamily="34" charset="0"/>
                <a:ea typeface="Tahoma" panose="020B0604030504040204" pitchFamily="34" charset="0"/>
                <a:cs typeface="Tahoma" panose="020B0604030504040204" pitchFamily="34" charset="0"/>
                <a:sym typeface="Poppins"/>
              </a:endParaRPr>
            </a:p>
            <a:p>
              <a:pPr algn="ctr" defTabSz="914378">
                <a:lnSpc>
                  <a:spcPct val="109416"/>
                </a:lnSpc>
                <a:spcBef>
                  <a:spcPts val="675"/>
                </a:spcBef>
                <a:buClr>
                  <a:srgbClr val="6B5972"/>
                </a:buClr>
                <a:buSzPts val="1200"/>
                <a:defRPr/>
              </a:pPr>
              <a:endParaRPr sz="1200" b="1" dirty="0">
                <a:solidFill>
                  <a:srgbClr val="0097A7">
                    <a:lumMod val="20000"/>
                    <a:lumOff val="80000"/>
                  </a:srgbClr>
                </a:solidFill>
                <a:latin typeface="Tahoma" panose="020B0604030504040204" pitchFamily="34" charset="0"/>
                <a:ea typeface="Tahoma" panose="020B0604030504040204" pitchFamily="34" charset="0"/>
                <a:cs typeface="Tahoma" panose="020B0604030504040204" pitchFamily="34" charset="0"/>
                <a:sym typeface="Poppins"/>
              </a:endParaRPr>
            </a:p>
          </p:txBody>
        </p:sp>
      </p:grpSp>
      <p:sp>
        <p:nvSpPr>
          <p:cNvPr id="192" name="Google Shape;192;p8"/>
          <p:cNvSpPr txBox="1">
            <a:spLocks noGrp="1"/>
          </p:cNvSpPr>
          <p:nvPr>
            <p:ph type="title" idx="4294967295"/>
          </p:nvPr>
        </p:nvSpPr>
        <p:spPr>
          <a:xfrm>
            <a:off x="47506" y="147799"/>
            <a:ext cx="4706700" cy="864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378"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1" i="0" u="none" strike="noStrike" kern="0" cap="none" spc="0" normalizeH="0" baseline="0" noProof="0" dirty="0">
                <a:ln>
                  <a:noFill/>
                </a:ln>
                <a:solidFill>
                  <a:srgbClr val="EFEFEF"/>
                </a:solidFill>
                <a:effectLst/>
                <a:uLnTx/>
                <a:uFillTx/>
                <a:latin typeface="Tahoma" panose="020B0604030504040204" pitchFamily="34" charset="0"/>
                <a:ea typeface="Tahoma" panose="020B0604030504040204" pitchFamily="34" charset="0"/>
                <a:cs typeface="Tahoma" panose="020B0604030504040204" pitchFamily="34" charset="0"/>
                <a:sym typeface="Poppins ExtraBold"/>
              </a:rPr>
              <a:t>History &amp; Language </a:t>
            </a:r>
            <a:r>
              <a:rPr kumimoji="0" lang="en-US" sz="2800" b="1" i="0" u="none" strike="noStrike" kern="0" cap="none" spc="0" normalizeH="0" baseline="0" noProof="0" dirty="0">
                <a:ln>
                  <a:noFill/>
                </a:ln>
                <a:solidFill>
                  <a:srgbClr val="685A71"/>
                </a:solidFill>
                <a:effectLst/>
                <a:uLnTx/>
                <a:uFillTx/>
                <a:latin typeface="Tahoma" panose="020B0604030504040204" pitchFamily="34" charset="0"/>
                <a:ea typeface="Tahoma" panose="020B0604030504040204" pitchFamily="34" charset="0"/>
                <a:cs typeface="Tahoma" panose="020B0604030504040204" pitchFamily="34" charset="0"/>
                <a:sym typeface="Poppins ExtraBold"/>
              </a:rPr>
              <a:t>of </a:t>
            </a:r>
            <a:r>
              <a:rPr kumimoji="0" lang="en-US" sz="2800" b="0" i="0" u="none" strike="noStrike" kern="0" cap="none" spc="0" normalizeH="0" baseline="0" noProof="0" dirty="0" err="1">
                <a:ln>
                  <a:noFill/>
                </a:ln>
                <a:solidFill>
                  <a:srgbClr val="685A71"/>
                </a:solidFill>
                <a:effectLst/>
                <a:uLnTx/>
                <a:uFillTx/>
                <a:latin typeface="Tahoma" panose="020B0604030504040204" pitchFamily="34" charset="0"/>
                <a:ea typeface="Tahoma" panose="020B0604030504040204" pitchFamily="34" charset="0"/>
                <a:cs typeface="Tahoma" panose="020B0604030504040204" pitchFamily="34" charset="0"/>
                <a:sym typeface="Poppins ExtraBold"/>
              </a:rPr>
              <a:t>Neurominorities</a:t>
            </a:r>
            <a:endParaRPr kumimoji="0" lang="en-US" sz="2800" b="0" i="0" u="none" strike="noStrike" kern="0" cap="none" spc="0" normalizeH="0" baseline="0" noProof="0" dirty="0">
              <a:ln>
                <a:noFill/>
              </a:ln>
              <a:solidFill>
                <a:srgbClr val="685A71"/>
              </a:solidFill>
              <a:effectLst/>
              <a:uLnTx/>
              <a:uFillTx/>
              <a:latin typeface="Tahoma" panose="020B0604030504040204" pitchFamily="34" charset="0"/>
              <a:ea typeface="Tahoma" panose="020B0604030504040204" pitchFamily="34" charset="0"/>
              <a:cs typeface="Tahoma" panose="020B0604030504040204" pitchFamily="34" charset="0"/>
              <a:sym typeface="Poppins ExtraBold"/>
            </a:endParaRPr>
          </a:p>
        </p:txBody>
      </p:sp>
      <p:grpSp>
        <p:nvGrpSpPr>
          <p:cNvPr id="193" name="Google Shape;193;p8">
            <a:extLst>
              <a:ext uri="{C183D7F6-B498-43B3-948B-1728B52AA6E4}">
                <adec:decorative xmlns:adec="http://schemas.microsoft.com/office/drawing/2017/decorative" val="1"/>
              </a:ext>
            </a:extLst>
          </p:cNvPr>
          <p:cNvGrpSpPr/>
          <p:nvPr/>
        </p:nvGrpSpPr>
        <p:grpSpPr>
          <a:xfrm>
            <a:off x="5950171" y="854345"/>
            <a:ext cx="2785170" cy="3033369"/>
            <a:chOff x="5853785" y="748000"/>
            <a:chExt cx="2880956" cy="3137689"/>
          </a:xfrm>
        </p:grpSpPr>
        <p:sp>
          <p:nvSpPr>
            <p:cNvPr id="194" name="Google Shape;194;p8"/>
            <p:cNvSpPr txBox="1"/>
            <p:nvPr/>
          </p:nvSpPr>
          <p:spPr>
            <a:xfrm>
              <a:off x="5853785" y="748000"/>
              <a:ext cx="792242" cy="461624"/>
            </a:xfrm>
            <a:prstGeom prst="rect">
              <a:avLst/>
            </a:prstGeom>
            <a:noFill/>
            <a:ln>
              <a:noFill/>
            </a:ln>
          </p:spPr>
          <p:txBody>
            <a:bodyPr spcFirstLastPara="1" wrap="square" lIns="91425" tIns="45700" rIns="91425" bIns="45700" anchor="ctr" anchorCtr="0">
              <a:spAutoFit/>
            </a:bodyPr>
            <a:lstStyle/>
            <a:p>
              <a:pPr algn="ctr" defTabSz="914378">
                <a:defRPr/>
              </a:pPr>
              <a:r>
                <a:rPr lang="en-US" sz="1200" b="1" dirty="0">
                  <a:solidFill>
                    <a:srgbClr val="685A71"/>
                  </a:solidFill>
                  <a:latin typeface="Tahoma" panose="020B0604030504040204" pitchFamily="34" charset="0"/>
                  <a:ea typeface="Tahoma" panose="020B0604030504040204" pitchFamily="34" charset="0"/>
                  <a:cs typeface="Tahoma" panose="020B0604030504040204" pitchFamily="34" charset="0"/>
                  <a:sym typeface="Poppins"/>
                </a:rPr>
                <a:t>Now  &amp; Next</a:t>
              </a:r>
              <a:endParaRPr sz="1200" b="1" dirty="0">
                <a:solidFill>
                  <a:srgbClr val="685A71"/>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195" name="Google Shape;195;p8"/>
            <p:cNvSpPr txBox="1"/>
            <p:nvPr/>
          </p:nvSpPr>
          <p:spPr>
            <a:xfrm>
              <a:off x="6820741" y="1484344"/>
              <a:ext cx="1914000" cy="307736"/>
            </a:xfrm>
            <a:prstGeom prst="rect">
              <a:avLst/>
            </a:prstGeom>
            <a:noFill/>
            <a:ln>
              <a:noFill/>
            </a:ln>
          </p:spPr>
          <p:txBody>
            <a:bodyPr spcFirstLastPara="1" wrap="square" lIns="91425" tIns="45700" rIns="91425" bIns="45700" anchor="b" anchorCtr="0">
              <a:spAutoFit/>
            </a:bodyPr>
            <a:lstStyle/>
            <a:p>
              <a:pPr algn="r" defTabSz="914378">
                <a:defRPr/>
              </a:pPr>
              <a:r>
                <a:rPr lang="en-US" b="1" dirty="0">
                  <a:solidFill>
                    <a:srgbClr val="161816"/>
                  </a:solidFill>
                  <a:latin typeface="Tahoma" panose="020B0604030504040204" pitchFamily="34" charset="0"/>
                  <a:ea typeface="Tahoma" panose="020B0604030504040204" pitchFamily="34" charset="0"/>
                  <a:cs typeface="Tahoma" panose="020B0604030504040204" pitchFamily="34" charset="0"/>
                  <a:sym typeface="Poppins"/>
                </a:rPr>
                <a:t>21</a:t>
              </a:r>
              <a:r>
                <a:rPr lang="en-US" b="1" baseline="30000" dirty="0">
                  <a:solidFill>
                    <a:srgbClr val="161816"/>
                  </a:solidFill>
                  <a:latin typeface="Tahoma" panose="020B0604030504040204" pitchFamily="34" charset="0"/>
                  <a:ea typeface="Tahoma" panose="020B0604030504040204" pitchFamily="34" charset="0"/>
                  <a:cs typeface="Tahoma" panose="020B0604030504040204" pitchFamily="34" charset="0"/>
                  <a:sym typeface="Poppins"/>
                </a:rPr>
                <a:t>st</a:t>
              </a:r>
              <a:r>
                <a:rPr lang="en-US" b="1" dirty="0">
                  <a:solidFill>
                    <a:srgbClr val="161816"/>
                  </a:solidFill>
                  <a:latin typeface="Tahoma" panose="020B0604030504040204" pitchFamily="34" charset="0"/>
                  <a:ea typeface="Tahoma" panose="020B0604030504040204" pitchFamily="34" charset="0"/>
                  <a:cs typeface="Tahoma" panose="020B0604030504040204" pitchFamily="34" charset="0"/>
                  <a:sym typeface="Poppins"/>
                </a:rPr>
                <a:t> Century</a:t>
              </a:r>
              <a:endParaRPr b="1" dirty="0">
                <a:solidFill>
                  <a:srgbClr val="161816"/>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196" name="Google Shape;196;p8"/>
            <p:cNvSpPr txBox="1"/>
            <p:nvPr/>
          </p:nvSpPr>
          <p:spPr>
            <a:xfrm>
              <a:off x="7168414" y="1792080"/>
              <a:ext cx="1543800" cy="2093609"/>
            </a:xfrm>
            <a:prstGeom prst="rect">
              <a:avLst/>
            </a:prstGeom>
            <a:noFill/>
            <a:ln>
              <a:noFill/>
            </a:ln>
          </p:spPr>
          <p:txBody>
            <a:bodyPr spcFirstLastPara="1" wrap="square" lIns="34275" tIns="17125" rIns="34275" bIns="17125" anchor="t" anchorCtr="0">
              <a:spAutoFit/>
            </a:bodyPr>
            <a:lstStyle/>
            <a:p>
              <a:pPr algn="r" defTabSz="914378">
                <a:lnSpc>
                  <a:spcPct val="109416"/>
                </a:lnSpc>
                <a:spcBef>
                  <a:spcPts val="675"/>
                </a:spcBef>
                <a:buClr>
                  <a:srgbClr val="FCCF8A"/>
                </a:buClr>
                <a:buSzPts val="1200"/>
                <a:defRPr/>
              </a:pPr>
              <a:r>
                <a:rPr lang="en-GB" sz="1200" b="1" dirty="0">
                  <a:solidFill>
                    <a:srgbClr val="685A71"/>
                  </a:solidFill>
                  <a:latin typeface="Tahoma" panose="020B0604030504040204" pitchFamily="34" charset="0"/>
                  <a:ea typeface="Tahoma" panose="020B0604030504040204" pitchFamily="34" charset="0"/>
                  <a:cs typeface="Tahoma" panose="020B0604030504040204" pitchFamily="34" charset="0"/>
                  <a:sym typeface="Poppins"/>
                </a:rPr>
                <a:t>Neurodiversity, Neurodivergence, Neurominority</a:t>
              </a:r>
            </a:p>
            <a:p>
              <a:pPr algn="r" defTabSz="914378">
                <a:lnSpc>
                  <a:spcPct val="109416"/>
                </a:lnSpc>
                <a:spcBef>
                  <a:spcPts val="675"/>
                </a:spcBef>
                <a:buClr>
                  <a:srgbClr val="FCCF8A"/>
                </a:buClr>
                <a:buSzPts val="1200"/>
                <a:defRPr/>
              </a:pPr>
              <a:r>
                <a:rPr lang="en-GB" sz="1200" b="1" dirty="0">
                  <a:solidFill>
                    <a:srgbClr val="685A71"/>
                  </a:solidFill>
                  <a:latin typeface="Tahoma" panose="020B0604030504040204" pitchFamily="34" charset="0"/>
                  <a:ea typeface="Tahoma" panose="020B0604030504040204" pitchFamily="34" charset="0"/>
                  <a:cs typeface="Tahoma" panose="020B0604030504040204" pitchFamily="34" charset="0"/>
                  <a:sym typeface="Poppins"/>
                </a:rPr>
                <a:t>Dopamine</a:t>
              </a:r>
            </a:p>
            <a:p>
              <a:pPr algn="r" defTabSz="914378">
                <a:lnSpc>
                  <a:spcPct val="109416"/>
                </a:lnSpc>
                <a:spcBef>
                  <a:spcPts val="675"/>
                </a:spcBef>
                <a:buClr>
                  <a:srgbClr val="FCCF8A"/>
                </a:buClr>
                <a:buSzPts val="1200"/>
                <a:defRPr/>
              </a:pPr>
              <a:r>
                <a:rPr lang="en-GB" sz="1200" b="1" dirty="0">
                  <a:solidFill>
                    <a:srgbClr val="685A71"/>
                  </a:solidFill>
                  <a:latin typeface="Tahoma" panose="020B0604030504040204" pitchFamily="34" charset="0"/>
                  <a:ea typeface="Tahoma" panose="020B0604030504040204" pitchFamily="34" charset="0"/>
                  <a:cs typeface="Tahoma" panose="020B0604030504040204" pitchFamily="34" charset="0"/>
                  <a:sym typeface="Poppins"/>
                </a:rPr>
                <a:t> Noradrenaline</a:t>
              </a:r>
            </a:p>
            <a:p>
              <a:pPr algn="r" defTabSz="914378">
                <a:lnSpc>
                  <a:spcPct val="109416"/>
                </a:lnSpc>
                <a:spcBef>
                  <a:spcPts val="675"/>
                </a:spcBef>
                <a:buClr>
                  <a:srgbClr val="FCCF8A"/>
                </a:buClr>
                <a:buSzPts val="1200"/>
                <a:defRPr/>
              </a:pPr>
              <a:r>
                <a:rPr lang="en-GB" sz="1200" b="1" dirty="0">
                  <a:solidFill>
                    <a:srgbClr val="685A71"/>
                  </a:solidFill>
                  <a:latin typeface="Tahoma" panose="020B0604030504040204" pitchFamily="34" charset="0"/>
                  <a:ea typeface="Tahoma" panose="020B0604030504040204" pitchFamily="34" charset="0"/>
                  <a:cs typeface="Tahoma" panose="020B0604030504040204" pitchFamily="34" charset="0"/>
                  <a:sym typeface="Poppins"/>
                </a:rPr>
                <a:t> Hyperconnectivity</a:t>
              </a:r>
            </a:p>
            <a:p>
              <a:pPr algn="r" defTabSz="914378">
                <a:lnSpc>
                  <a:spcPct val="109416"/>
                </a:lnSpc>
                <a:spcBef>
                  <a:spcPts val="675"/>
                </a:spcBef>
                <a:buClr>
                  <a:srgbClr val="FCCF8A"/>
                </a:buClr>
                <a:buSzPts val="1200"/>
                <a:defRPr/>
              </a:pPr>
              <a:r>
                <a:rPr lang="en-GB" sz="1200" b="1" dirty="0">
                  <a:solidFill>
                    <a:srgbClr val="685A71"/>
                  </a:solidFill>
                  <a:latin typeface="Tahoma" panose="020B0604030504040204" pitchFamily="34" charset="0"/>
                  <a:ea typeface="Tahoma" panose="020B0604030504040204" pitchFamily="34" charset="0"/>
                  <a:cs typeface="Tahoma" panose="020B0604030504040204" pitchFamily="34" charset="0"/>
                  <a:sym typeface="Poppins"/>
                </a:rPr>
                <a:t>Hyper and hypo sensitivity</a:t>
              </a:r>
              <a:endParaRPr sz="1200" b="1" dirty="0">
                <a:solidFill>
                  <a:srgbClr val="685A71"/>
                </a:solidFill>
                <a:latin typeface="Tahoma" panose="020B0604030504040204" pitchFamily="34" charset="0"/>
                <a:ea typeface="Tahoma" panose="020B0604030504040204" pitchFamily="34" charset="0"/>
                <a:cs typeface="Tahoma" panose="020B0604030504040204" pitchFamily="34" charset="0"/>
                <a:sym typeface="Poppins"/>
              </a:endParaRPr>
            </a:p>
          </p:txBody>
        </p:sp>
      </p:grpSp>
      <p:pic>
        <p:nvPicPr>
          <p:cNvPr id="29" name="Picture 28" descr="Microlink Logo">
            <a:extLst>
              <a:ext uri="{FF2B5EF4-FFF2-40B4-BE49-F238E27FC236}">
                <a16:creationId xmlns:a16="http://schemas.microsoft.com/office/drawing/2014/main" id="{7370958C-F2EB-5142-8580-54452E31E2FC}"/>
              </a:ext>
            </a:extLst>
          </p:cNvPr>
          <p:cNvPicPr>
            <a:picLocks noChangeAspect="1"/>
          </p:cNvPicPr>
          <p:nvPr/>
        </p:nvPicPr>
        <p:blipFill>
          <a:blip r:embed="rId3"/>
          <a:stretch>
            <a:fillRect/>
          </a:stretch>
        </p:blipFill>
        <p:spPr>
          <a:xfrm>
            <a:off x="6996919" y="4248282"/>
            <a:ext cx="1989667" cy="8012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29"/>
        <p:cNvGrpSpPr/>
        <p:nvPr/>
      </p:nvGrpSpPr>
      <p:grpSpPr>
        <a:xfrm>
          <a:off x="0" y="0"/>
          <a:ext cx="0" cy="0"/>
          <a:chOff x="0" y="0"/>
          <a:chExt cx="0" cy="0"/>
        </a:xfrm>
      </p:grpSpPr>
      <p:sp>
        <p:nvSpPr>
          <p:cNvPr id="132" name="Google Shape;132;p5">
            <a:extLst>
              <a:ext uri="{C183D7F6-B498-43B3-948B-1728B52AA6E4}">
                <adec:decorative xmlns:adec="http://schemas.microsoft.com/office/drawing/2017/decorative" val="1"/>
              </a:ext>
            </a:extLst>
          </p:cNvPr>
          <p:cNvSpPr/>
          <p:nvPr/>
        </p:nvSpPr>
        <p:spPr>
          <a:xfrm>
            <a:off x="6076998" y="3004081"/>
            <a:ext cx="1032073" cy="1040793"/>
          </a:xfrm>
          <a:custGeom>
            <a:avLst/>
            <a:gdLst/>
            <a:ahLst/>
            <a:cxnLst/>
            <a:rect l="l" t="t" r="r" b="b"/>
            <a:pathLst>
              <a:path w="21110" h="21301" extrusionOk="0">
                <a:moveTo>
                  <a:pt x="19386" y="1922"/>
                </a:moveTo>
                <a:cubicBezTo>
                  <a:pt x="19814" y="2079"/>
                  <a:pt x="20906" y="1684"/>
                  <a:pt x="20889" y="1153"/>
                </a:cubicBezTo>
                <a:cubicBezTo>
                  <a:pt x="20881" y="1256"/>
                  <a:pt x="20912" y="1341"/>
                  <a:pt x="20981" y="1408"/>
                </a:cubicBezTo>
                <a:cubicBezTo>
                  <a:pt x="21526" y="952"/>
                  <a:pt x="20191" y="325"/>
                  <a:pt x="19879" y="191"/>
                </a:cubicBezTo>
                <a:cubicBezTo>
                  <a:pt x="20063" y="604"/>
                  <a:pt x="20673" y="601"/>
                  <a:pt x="20855" y="1057"/>
                </a:cubicBezTo>
                <a:cubicBezTo>
                  <a:pt x="20512" y="588"/>
                  <a:pt x="20469" y="1319"/>
                  <a:pt x="20375" y="1358"/>
                </a:cubicBezTo>
                <a:cubicBezTo>
                  <a:pt x="19827" y="1584"/>
                  <a:pt x="19497" y="1595"/>
                  <a:pt x="18866" y="1649"/>
                </a:cubicBezTo>
                <a:cubicBezTo>
                  <a:pt x="18833" y="1737"/>
                  <a:pt x="19305" y="1892"/>
                  <a:pt x="19386" y="1922"/>
                </a:cubicBezTo>
                <a:cubicBezTo>
                  <a:pt x="19639" y="2015"/>
                  <a:pt x="19305" y="1892"/>
                  <a:pt x="19386" y="1922"/>
                </a:cubicBezTo>
                <a:close/>
                <a:moveTo>
                  <a:pt x="19103" y="11614"/>
                </a:moveTo>
                <a:cubicBezTo>
                  <a:pt x="18975" y="11369"/>
                  <a:pt x="18653" y="11271"/>
                  <a:pt x="18576" y="10982"/>
                </a:cubicBezTo>
                <a:cubicBezTo>
                  <a:pt x="18519" y="10767"/>
                  <a:pt x="18708" y="10228"/>
                  <a:pt x="18266" y="10244"/>
                </a:cubicBezTo>
                <a:cubicBezTo>
                  <a:pt x="18251" y="10303"/>
                  <a:pt x="18237" y="10362"/>
                  <a:pt x="18222" y="10421"/>
                </a:cubicBezTo>
                <a:cubicBezTo>
                  <a:pt x="18247" y="10396"/>
                  <a:pt x="17854" y="9575"/>
                  <a:pt x="17912" y="9416"/>
                </a:cubicBezTo>
                <a:cubicBezTo>
                  <a:pt x="18034" y="9074"/>
                  <a:pt x="17131" y="8901"/>
                  <a:pt x="16984" y="8720"/>
                </a:cubicBezTo>
                <a:cubicBezTo>
                  <a:pt x="16704" y="8377"/>
                  <a:pt x="17067" y="6218"/>
                  <a:pt x="16504" y="6177"/>
                </a:cubicBezTo>
                <a:cubicBezTo>
                  <a:pt x="16273" y="6159"/>
                  <a:pt x="16153" y="6484"/>
                  <a:pt x="16083" y="6080"/>
                </a:cubicBezTo>
                <a:cubicBezTo>
                  <a:pt x="16022" y="5728"/>
                  <a:pt x="15985" y="5371"/>
                  <a:pt x="15924" y="5018"/>
                </a:cubicBezTo>
                <a:cubicBezTo>
                  <a:pt x="15759" y="4079"/>
                  <a:pt x="15690" y="4529"/>
                  <a:pt x="15317" y="5042"/>
                </a:cubicBezTo>
                <a:cubicBezTo>
                  <a:pt x="15183" y="5227"/>
                  <a:pt x="15058" y="5775"/>
                  <a:pt x="15034" y="6013"/>
                </a:cubicBezTo>
                <a:cubicBezTo>
                  <a:pt x="14984" y="6502"/>
                  <a:pt x="14940" y="7628"/>
                  <a:pt x="14375" y="7886"/>
                </a:cubicBezTo>
                <a:cubicBezTo>
                  <a:pt x="13846" y="8128"/>
                  <a:pt x="13658" y="7617"/>
                  <a:pt x="13271" y="7435"/>
                </a:cubicBezTo>
                <a:cubicBezTo>
                  <a:pt x="13079" y="7345"/>
                  <a:pt x="12495" y="6993"/>
                  <a:pt x="12357" y="6844"/>
                </a:cubicBezTo>
                <a:cubicBezTo>
                  <a:pt x="11909" y="6361"/>
                  <a:pt x="12379" y="6386"/>
                  <a:pt x="12379" y="5897"/>
                </a:cubicBezTo>
                <a:cubicBezTo>
                  <a:pt x="12379" y="5657"/>
                  <a:pt x="13041" y="5327"/>
                  <a:pt x="12893" y="5142"/>
                </a:cubicBezTo>
                <a:cubicBezTo>
                  <a:pt x="12638" y="4826"/>
                  <a:pt x="12410" y="5104"/>
                  <a:pt x="12118" y="5167"/>
                </a:cubicBezTo>
                <a:cubicBezTo>
                  <a:pt x="12073" y="5176"/>
                  <a:pt x="11507" y="4979"/>
                  <a:pt x="11456" y="4956"/>
                </a:cubicBezTo>
                <a:cubicBezTo>
                  <a:pt x="11258" y="4883"/>
                  <a:pt x="11085" y="4777"/>
                  <a:pt x="10936" y="4638"/>
                </a:cubicBezTo>
                <a:cubicBezTo>
                  <a:pt x="10808" y="4516"/>
                  <a:pt x="10485" y="4622"/>
                  <a:pt x="10582" y="4696"/>
                </a:cubicBezTo>
                <a:cubicBezTo>
                  <a:pt x="11287" y="5235"/>
                  <a:pt x="10445" y="4961"/>
                  <a:pt x="10047" y="5209"/>
                </a:cubicBezTo>
                <a:cubicBezTo>
                  <a:pt x="9664" y="5449"/>
                  <a:pt x="9179" y="6015"/>
                  <a:pt x="9314" y="6398"/>
                </a:cubicBezTo>
                <a:cubicBezTo>
                  <a:pt x="9371" y="6558"/>
                  <a:pt x="8566" y="6395"/>
                  <a:pt x="8566" y="6529"/>
                </a:cubicBezTo>
                <a:cubicBezTo>
                  <a:pt x="8531" y="5234"/>
                  <a:pt x="7201" y="6528"/>
                  <a:pt x="6847" y="6707"/>
                </a:cubicBezTo>
                <a:cubicBezTo>
                  <a:pt x="6570" y="6847"/>
                  <a:pt x="6760" y="7297"/>
                  <a:pt x="6430" y="7209"/>
                </a:cubicBezTo>
                <a:cubicBezTo>
                  <a:pt x="5937" y="7077"/>
                  <a:pt x="6342" y="7794"/>
                  <a:pt x="6208" y="7535"/>
                </a:cubicBezTo>
                <a:cubicBezTo>
                  <a:pt x="6184" y="7632"/>
                  <a:pt x="6160" y="7729"/>
                  <a:pt x="6135" y="7825"/>
                </a:cubicBezTo>
                <a:cubicBezTo>
                  <a:pt x="6054" y="7657"/>
                  <a:pt x="5985" y="7487"/>
                  <a:pt x="5914" y="7315"/>
                </a:cubicBezTo>
                <a:cubicBezTo>
                  <a:pt x="5873" y="7238"/>
                  <a:pt x="5208" y="8371"/>
                  <a:pt x="5154" y="8419"/>
                </a:cubicBezTo>
                <a:cubicBezTo>
                  <a:pt x="4695" y="8824"/>
                  <a:pt x="4672" y="9190"/>
                  <a:pt x="3820" y="9133"/>
                </a:cubicBezTo>
                <a:cubicBezTo>
                  <a:pt x="3705" y="9125"/>
                  <a:pt x="3316" y="9336"/>
                  <a:pt x="3212" y="9384"/>
                </a:cubicBezTo>
                <a:cubicBezTo>
                  <a:pt x="2904" y="9527"/>
                  <a:pt x="2613" y="9385"/>
                  <a:pt x="2350" y="9563"/>
                </a:cubicBezTo>
                <a:cubicBezTo>
                  <a:pt x="2074" y="9751"/>
                  <a:pt x="1515" y="10312"/>
                  <a:pt x="1214" y="10384"/>
                </a:cubicBezTo>
                <a:cubicBezTo>
                  <a:pt x="1097" y="10411"/>
                  <a:pt x="1127" y="9952"/>
                  <a:pt x="1118" y="10178"/>
                </a:cubicBezTo>
                <a:lnTo>
                  <a:pt x="1118" y="10178"/>
                </a:lnTo>
                <a:lnTo>
                  <a:pt x="1194" y="10178"/>
                </a:lnTo>
                <a:cubicBezTo>
                  <a:pt x="883" y="10178"/>
                  <a:pt x="1016" y="10855"/>
                  <a:pt x="856" y="11012"/>
                </a:cubicBezTo>
                <a:cubicBezTo>
                  <a:pt x="361" y="11497"/>
                  <a:pt x="1155" y="12018"/>
                  <a:pt x="820" y="12399"/>
                </a:cubicBezTo>
                <a:cubicBezTo>
                  <a:pt x="699" y="12536"/>
                  <a:pt x="536" y="11960"/>
                  <a:pt x="513" y="12066"/>
                </a:cubicBezTo>
                <a:cubicBezTo>
                  <a:pt x="514" y="12062"/>
                  <a:pt x="549" y="12342"/>
                  <a:pt x="465" y="12293"/>
                </a:cubicBezTo>
                <a:cubicBezTo>
                  <a:pt x="405" y="12258"/>
                  <a:pt x="370" y="12039"/>
                  <a:pt x="334" y="12030"/>
                </a:cubicBezTo>
                <a:cubicBezTo>
                  <a:pt x="424" y="12052"/>
                  <a:pt x="564" y="13355"/>
                  <a:pt x="640" y="13566"/>
                </a:cubicBezTo>
                <a:cubicBezTo>
                  <a:pt x="776" y="13948"/>
                  <a:pt x="561" y="14270"/>
                  <a:pt x="640" y="14640"/>
                </a:cubicBezTo>
                <a:cubicBezTo>
                  <a:pt x="747" y="15148"/>
                  <a:pt x="722" y="15468"/>
                  <a:pt x="458" y="15951"/>
                </a:cubicBezTo>
                <a:cubicBezTo>
                  <a:pt x="334" y="16180"/>
                  <a:pt x="56" y="16125"/>
                  <a:pt x="7" y="16277"/>
                </a:cubicBezTo>
                <a:cubicBezTo>
                  <a:pt x="-74" y="16533"/>
                  <a:pt x="511" y="16975"/>
                  <a:pt x="767" y="16949"/>
                </a:cubicBezTo>
                <a:cubicBezTo>
                  <a:pt x="1436" y="16881"/>
                  <a:pt x="1955" y="16336"/>
                  <a:pt x="2582" y="16311"/>
                </a:cubicBezTo>
                <a:cubicBezTo>
                  <a:pt x="2970" y="16295"/>
                  <a:pt x="3361" y="16353"/>
                  <a:pt x="3748" y="16338"/>
                </a:cubicBezTo>
                <a:cubicBezTo>
                  <a:pt x="4202" y="16322"/>
                  <a:pt x="4244" y="15862"/>
                  <a:pt x="4658" y="15792"/>
                </a:cubicBezTo>
                <a:cubicBezTo>
                  <a:pt x="5484" y="15654"/>
                  <a:pt x="6330" y="15193"/>
                  <a:pt x="7174" y="15152"/>
                </a:cubicBezTo>
                <a:cubicBezTo>
                  <a:pt x="7842" y="15118"/>
                  <a:pt x="8423" y="15247"/>
                  <a:pt x="9041" y="15506"/>
                </a:cubicBezTo>
                <a:cubicBezTo>
                  <a:pt x="9151" y="15552"/>
                  <a:pt x="9103" y="15862"/>
                  <a:pt x="9215" y="15989"/>
                </a:cubicBezTo>
                <a:cubicBezTo>
                  <a:pt x="9373" y="16166"/>
                  <a:pt x="9280" y="16704"/>
                  <a:pt x="9294" y="16895"/>
                </a:cubicBezTo>
                <a:cubicBezTo>
                  <a:pt x="9744" y="16511"/>
                  <a:pt x="10481" y="16247"/>
                  <a:pt x="10791" y="15743"/>
                </a:cubicBezTo>
                <a:cubicBezTo>
                  <a:pt x="10672" y="15935"/>
                  <a:pt x="10609" y="16166"/>
                  <a:pt x="10450" y="16380"/>
                </a:cubicBezTo>
                <a:cubicBezTo>
                  <a:pt x="10245" y="16658"/>
                  <a:pt x="9969" y="16812"/>
                  <a:pt x="9793" y="17054"/>
                </a:cubicBezTo>
                <a:cubicBezTo>
                  <a:pt x="10023" y="17069"/>
                  <a:pt x="10650" y="16543"/>
                  <a:pt x="10604" y="16524"/>
                </a:cubicBezTo>
                <a:cubicBezTo>
                  <a:pt x="10935" y="16663"/>
                  <a:pt x="10343" y="17138"/>
                  <a:pt x="10355" y="17217"/>
                </a:cubicBezTo>
                <a:cubicBezTo>
                  <a:pt x="10364" y="17277"/>
                  <a:pt x="10778" y="17209"/>
                  <a:pt x="10835" y="17418"/>
                </a:cubicBezTo>
                <a:cubicBezTo>
                  <a:pt x="10924" y="17735"/>
                  <a:pt x="10430" y="18216"/>
                  <a:pt x="10794" y="18457"/>
                </a:cubicBezTo>
                <a:cubicBezTo>
                  <a:pt x="11038" y="18617"/>
                  <a:pt x="11598" y="18832"/>
                  <a:pt x="11883" y="18879"/>
                </a:cubicBezTo>
                <a:cubicBezTo>
                  <a:pt x="11993" y="18897"/>
                  <a:pt x="12786" y="18418"/>
                  <a:pt x="12805" y="18490"/>
                </a:cubicBezTo>
                <a:cubicBezTo>
                  <a:pt x="12831" y="18588"/>
                  <a:pt x="12780" y="19001"/>
                  <a:pt x="13060" y="19024"/>
                </a:cubicBezTo>
                <a:cubicBezTo>
                  <a:pt x="13190" y="19036"/>
                  <a:pt x="13814" y="18599"/>
                  <a:pt x="13974" y="18534"/>
                </a:cubicBezTo>
                <a:cubicBezTo>
                  <a:pt x="14404" y="18360"/>
                  <a:pt x="14907" y="18467"/>
                  <a:pt x="15218" y="18114"/>
                </a:cubicBezTo>
                <a:cubicBezTo>
                  <a:pt x="15902" y="17337"/>
                  <a:pt x="16505" y="16291"/>
                  <a:pt x="17441" y="15754"/>
                </a:cubicBezTo>
                <a:cubicBezTo>
                  <a:pt x="17751" y="15577"/>
                  <a:pt x="18253" y="15097"/>
                  <a:pt x="18307" y="14745"/>
                </a:cubicBezTo>
                <a:cubicBezTo>
                  <a:pt x="18377" y="14291"/>
                  <a:pt x="19033" y="14017"/>
                  <a:pt x="19084" y="13563"/>
                </a:cubicBezTo>
                <a:cubicBezTo>
                  <a:pt x="19101" y="13406"/>
                  <a:pt x="18979" y="12964"/>
                  <a:pt x="19065" y="12849"/>
                </a:cubicBezTo>
                <a:cubicBezTo>
                  <a:pt x="19320" y="12510"/>
                  <a:pt x="19290" y="11971"/>
                  <a:pt x="19103" y="11614"/>
                </a:cubicBezTo>
                <a:cubicBezTo>
                  <a:pt x="19044" y="11501"/>
                  <a:pt x="19150" y="11703"/>
                  <a:pt x="19103" y="11614"/>
                </a:cubicBezTo>
                <a:close/>
                <a:moveTo>
                  <a:pt x="15800" y="4444"/>
                </a:moveTo>
                <a:cubicBezTo>
                  <a:pt x="15809" y="4453"/>
                  <a:pt x="15761" y="4402"/>
                  <a:pt x="15800" y="4444"/>
                </a:cubicBezTo>
                <a:cubicBezTo>
                  <a:pt x="15800" y="4444"/>
                  <a:pt x="15800" y="4444"/>
                  <a:pt x="15800" y="4444"/>
                </a:cubicBezTo>
                <a:close/>
                <a:moveTo>
                  <a:pt x="12961" y="19986"/>
                </a:moveTo>
                <a:cubicBezTo>
                  <a:pt x="12502" y="20038"/>
                  <a:pt x="11814" y="19592"/>
                  <a:pt x="11697" y="20225"/>
                </a:cubicBezTo>
                <a:cubicBezTo>
                  <a:pt x="11654" y="20463"/>
                  <a:pt x="11399" y="21102"/>
                  <a:pt x="11737" y="21256"/>
                </a:cubicBezTo>
                <a:cubicBezTo>
                  <a:pt x="12489" y="21600"/>
                  <a:pt x="13163" y="19850"/>
                  <a:pt x="13376" y="19873"/>
                </a:cubicBezTo>
                <a:cubicBezTo>
                  <a:pt x="13233" y="19896"/>
                  <a:pt x="13095" y="19934"/>
                  <a:pt x="12961" y="19986"/>
                </a:cubicBezTo>
                <a:cubicBezTo>
                  <a:pt x="12832" y="20001"/>
                  <a:pt x="13107" y="19970"/>
                  <a:pt x="12961" y="19986"/>
                </a:cubicBezTo>
                <a:close/>
                <a:moveTo>
                  <a:pt x="19596" y="4380"/>
                </a:moveTo>
                <a:cubicBezTo>
                  <a:pt x="19063" y="4380"/>
                  <a:pt x="18133" y="3946"/>
                  <a:pt x="17879" y="3572"/>
                </a:cubicBezTo>
                <a:cubicBezTo>
                  <a:pt x="17402" y="3008"/>
                  <a:pt x="17105" y="2596"/>
                  <a:pt x="16321" y="3113"/>
                </a:cubicBezTo>
                <a:cubicBezTo>
                  <a:pt x="16648" y="3732"/>
                  <a:pt x="15403" y="3702"/>
                  <a:pt x="15051" y="3495"/>
                </a:cubicBezTo>
                <a:cubicBezTo>
                  <a:pt x="15134" y="3171"/>
                  <a:pt x="15298" y="2458"/>
                  <a:pt x="15008" y="2222"/>
                </a:cubicBezTo>
                <a:cubicBezTo>
                  <a:pt x="15402" y="1681"/>
                  <a:pt x="15220" y="646"/>
                  <a:pt x="15263" y="0"/>
                </a:cubicBezTo>
                <a:cubicBezTo>
                  <a:pt x="15561" y="34"/>
                  <a:pt x="17124" y="514"/>
                  <a:pt x="17185" y="775"/>
                </a:cubicBezTo>
                <a:cubicBezTo>
                  <a:pt x="17438" y="709"/>
                  <a:pt x="17882" y="1262"/>
                  <a:pt x="17752" y="1481"/>
                </a:cubicBezTo>
                <a:cubicBezTo>
                  <a:pt x="18163" y="1442"/>
                  <a:pt x="18795" y="1893"/>
                  <a:pt x="18686" y="2306"/>
                </a:cubicBezTo>
                <a:cubicBezTo>
                  <a:pt x="18541" y="2326"/>
                  <a:pt x="18392" y="2303"/>
                  <a:pt x="18250" y="2326"/>
                </a:cubicBezTo>
                <a:cubicBezTo>
                  <a:pt x="18305" y="2472"/>
                  <a:pt x="18867" y="3294"/>
                  <a:pt x="18927" y="3308"/>
                </a:cubicBezTo>
                <a:cubicBezTo>
                  <a:pt x="19111" y="3288"/>
                  <a:pt x="19291" y="3374"/>
                  <a:pt x="19195" y="3589"/>
                </a:cubicBezTo>
                <a:cubicBezTo>
                  <a:pt x="19473" y="3593"/>
                  <a:pt x="20184" y="4380"/>
                  <a:pt x="19596" y="4380"/>
                </a:cubicBezTo>
                <a:cubicBezTo>
                  <a:pt x="19480" y="4380"/>
                  <a:pt x="19626" y="4380"/>
                  <a:pt x="19596" y="4380"/>
                </a:cubicBezTo>
                <a:close/>
              </a:path>
            </a:pathLst>
          </a:custGeom>
          <a:solidFill>
            <a:srgbClr val="D8D8D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164" name="Google Shape;164;p5">
            <a:extLst>
              <a:ext uri="{C183D7F6-B498-43B3-948B-1728B52AA6E4}">
                <adec:decorative xmlns:adec="http://schemas.microsoft.com/office/drawing/2017/decorative" val="1"/>
              </a:ext>
            </a:extLst>
          </p:cNvPr>
          <p:cNvSpPr/>
          <p:nvPr/>
        </p:nvSpPr>
        <p:spPr>
          <a:xfrm>
            <a:off x="6906948" y="3095460"/>
            <a:ext cx="781962" cy="807424"/>
          </a:xfrm>
          <a:prstGeom prst="wedgeEllipseCallout">
            <a:avLst>
              <a:gd name="adj1" fmla="val -59270"/>
              <a:gd name="adj2" fmla="val 1324"/>
            </a:avLst>
          </a:prstGeom>
          <a:solidFill>
            <a:schemeClr val="accent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200" b="0" i="0" u="none" strike="noStrike" cap="none">
              <a:solidFill>
                <a:srgbClr val="FFFFFF"/>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136" name="Google Shape;136;p5">
            <a:extLst>
              <a:ext uri="{C183D7F6-B498-43B3-948B-1728B52AA6E4}">
                <adec:decorative xmlns:adec="http://schemas.microsoft.com/office/drawing/2017/decorative" val="1"/>
              </a:ext>
            </a:extLst>
          </p:cNvPr>
          <p:cNvSpPr/>
          <p:nvPr/>
        </p:nvSpPr>
        <p:spPr>
          <a:xfrm>
            <a:off x="4576585" y="1117677"/>
            <a:ext cx="2685429" cy="2124005"/>
          </a:xfrm>
          <a:custGeom>
            <a:avLst/>
            <a:gdLst/>
            <a:ahLst/>
            <a:cxnLst/>
            <a:rect l="l" t="t"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D8D8D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899" b="0" i="0" u="none" strike="noStrike" cap="none">
              <a:solidFill>
                <a:srgbClr val="000000"/>
              </a:solidFill>
              <a:latin typeface="Lato Light"/>
              <a:ea typeface="Lato Light"/>
              <a:cs typeface="Lato Light"/>
              <a:sym typeface="Lato Light"/>
            </a:endParaRPr>
          </a:p>
        </p:txBody>
      </p:sp>
      <p:sp>
        <p:nvSpPr>
          <p:cNvPr id="144" name="Google Shape;144;p5">
            <a:extLst>
              <a:ext uri="{C183D7F6-B498-43B3-948B-1728B52AA6E4}">
                <adec:decorative xmlns:adec="http://schemas.microsoft.com/office/drawing/2017/decorative" val="1"/>
              </a:ext>
            </a:extLst>
          </p:cNvPr>
          <p:cNvSpPr/>
          <p:nvPr/>
        </p:nvSpPr>
        <p:spPr>
          <a:xfrm>
            <a:off x="5458493" y="1190910"/>
            <a:ext cx="781962" cy="807424"/>
          </a:xfrm>
          <a:prstGeom prst="wedgeEllipseCallout">
            <a:avLst>
              <a:gd name="adj1" fmla="val -59270"/>
              <a:gd name="adj2" fmla="val 1324"/>
            </a:avLst>
          </a:prstGeom>
          <a:solidFill>
            <a:schemeClr val="accent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91" b="0" i="0" u="none" strike="noStrike" cap="none">
              <a:solidFill>
                <a:srgbClr val="FFFFFF"/>
              </a:solidFill>
              <a:latin typeface="Lato Light"/>
              <a:ea typeface="Lato Light"/>
              <a:cs typeface="Lato Light"/>
              <a:sym typeface="Lato Light"/>
            </a:endParaRPr>
          </a:p>
        </p:txBody>
      </p:sp>
      <p:sp>
        <p:nvSpPr>
          <p:cNvPr id="135" name="Google Shape;135;p5">
            <a:extLst>
              <a:ext uri="{C183D7F6-B498-43B3-948B-1728B52AA6E4}">
                <adec:decorative xmlns:adec="http://schemas.microsoft.com/office/drawing/2017/decorative" val="1"/>
              </a:ext>
            </a:extLst>
          </p:cNvPr>
          <p:cNvSpPr/>
          <p:nvPr/>
        </p:nvSpPr>
        <p:spPr>
          <a:xfrm>
            <a:off x="3758665" y="2177878"/>
            <a:ext cx="1403906" cy="1639525"/>
          </a:xfrm>
          <a:custGeom>
            <a:avLst/>
            <a:gdLst/>
            <a:ahLst/>
            <a:cxnLst/>
            <a:rect l="l" t="t"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D8D8D8"/>
          </a:solidFill>
          <a:ln>
            <a:noFill/>
          </a:ln>
        </p:spPr>
        <p:txBody>
          <a:bodyPr spcFirstLastPara="1" wrap="square" lIns="0" tIns="0" rIns="0" bIns="0" anchor="ctr" anchorCtr="0">
            <a:noAutofit/>
          </a:bodyPr>
          <a:lstStyle/>
          <a:p>
            <a:pPr marL="0" marR="0" lvl="0" indent="0" algn="l" rtl="0">
              <a:lnSpc>
                <a:spcPct val="110000"/>
              </a:lnSpc>
              <a:spcBef>
                <a:spcPts val="0"/>
              </a:spcBef>
              <a:spcAft>
                <a:spcPts val="0"/>
              </a:spcAft>
              <a:buNone/>
            </a:pPr>
            <a:endParaRPr sz="12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150" name="Google Shape;150;p5">
            <a:extLst>
              <a:ext uri="{C183D7F6-B498-43B3-948B-1728B52AA6E4}">
                <adec:decorative xmlns:adec="http://schemas.microsoft.com/office/drawing/2017/decorative" val="1"/>
              </a:ext>
            </a:extLst>
          </p:cNvPr>
          <p:cNvSpPr/>
          <p:nvPr/>
        </p:nvSpPr>
        <p:spPr>
          <a:xfrm>
            <a:off x="4954656" y="3227693"/>
            <a:ext cx="781961" cy="807424"/>
          </a:xfrm>
          <a:prstGeom prst="wedgeEllipseCallout">
            <a:avLst>
              <a:gd name="adj1" fmla="val -60111"/>
              <a:gd name="adj2" fmla="val -581"/>
            </a:avLst>
          </a:prstGeom>
          <a:solidFill>
            <a:schemeClr val="accen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200" b="0" i="0" u="none" strike="noStrike" cap="none">
              <a:solidFill>
                <a:srgbClr val="FFFFFF"/>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133" name="Google Shape;133;p5">
            <a:extLst>
              <a:ext uri="{C183D7F6-B498-43B3-948B-1728B52AA6E4}">
                <adec:decorative xmlns:adec="http://schemas.microsoft.com/office/drawing/2017/decorative" val="1"/>
              </a:ext>
            </a:extLst>
          </p:cNvPr>
          <p:cNvSpPr/>
          <p:nvPr/>
        </p:nvSpPr>
        <p:spPr>
          <a:xfrm>
            <a:off x="1435060" y="1204230"/>
            <a:ext cx="2578061" cy="1609834"/>
          </a:xfrm>
          <a:custGeom>
            <a:avLst/>
            <a:gdLst/>
            <a:ahLst/>
            <a:cxnLst/>
            <a:rect l="l" t="t"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BFBFB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Lato Light"/>
              <a:ea typeface="Lato Light"/>
              <a:cs typeface="Lato Light"/>
              <a:sym typeface="Lato Light"/>
            </a:endParaRPr>
          </a:p>
        </p:txBody>
      </p:sp>
      <p:sp>
        <p:nvSpPr>
          <p:cNvPr id="142" name="Google Shape;142;p5">
            <a:extLst>
              <a:ext uri="{C183D7F6-B498-43B3-948B-1728B52AA6E4}">
                <adec:decorative xmlns:adec="http://schemas.microsoft.com/office/drawing/2017/decorative" val="1"/>
              </a:ext>
            </a:extLst>
          </p:cNvPr>
          <p:cNvSpPr/>
          <p:nvPr/>
        </p:nvSpPr>
        <p:spPr>
          <a:xfrm>
            <a:off x="1043265" y="1443198"/>
            <a:ext cx="781961" cy="807424"/>
          </a:xfrm>
          <a:prstGeom prst="wedgeEllipseCallout">
            <a:avLst>
              <a:gd name="adj1" fmla="val 59570"/>
              <a:gd name="adj2" fmla="val 1289"/>
            </a:avLst>
          </a:prstGeom>
          <a:solidFill>
            <a:srgbClr val="6B597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200" b="0" i="0" u="none" strike="noStrike" cap="none">
              <a:solidFill>
                <a:srgbClr val="FFFFFF"/>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138" name="Google Shape;138;p5">
            <a:extLst>
              <a:ext uri="{C183D7F6-B498-43B3-948B-1728B52AA6E4}">
                <adec:decorative xmlns:adec="http://schemas.microsoft.com/office/drawing/2017/decorative" val="1"/>
              </a:ext>
            </a:extLst>
          </p:cNvPr>
          <p:cNvSpPr/>
          <p:nvPr/>
        </p:nvSpPr>
        <p:spPr>
          <a:xfrm>
            <a:off x="2723627" y="1713977"/>
            <a:ext cx="781962" cy="807424"/>
          </a:xfrm>
          <a:prstGeom prst="wedgeEllipseCallout">
            <a:avLst>
              <a:gd name="adj1" fmla="val -59270"/>
              <a:gd name="adj2" fmla="val 1324"/>
            </a:avLst>
          </a:prstGeom>
          <a:solidFill>
            <a:schemeClr val="accen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166" name="Google Shape;166;p5">
            <a:extLst>
              <a:ext uri="{C183D7F6-B498-43B3-948B-1728B52AA6E4}">
                <adec:decorative xmlns:adec="http://schemas.microsoft.com/office/drawing/2017/decorative" val="1"/>
              </a:ext>
            </a:extLst>
          </p:cNvPr>
          <p:cNvSpPr/>
          <p:nvPr/>
        </p:nvSpPr>
        <p:spPr>
          <a:xfrm>
            <a:off x="-173357" y="-493507"/>
            <a:ext cx="4404600" cy="15873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
            <a:extLst>
              <a:ext uri="{C183D7F6-B498-43B3-948B-1728B52AA6E4}">
                <adec:decorative xmlns:adec="http://schemas.microsoft.com/office/drawing/2017/decorative" val="1"/>
              </a:ext>
            </a:extLst>
          </p:cNvPr>
          <p:cNvSpPr/>
          <p:nvPr/>
        </p:nvSpPr>
        <p:spPr>
          <a:xfrm>
            <a:off x="-430286" y="-11385"/>
            <a:ext cx="4999500" cy="684600"/>
          </a:xfrm>
          <a:prstGeom prst="roundRect">
            <a:avLst>
              <a:gd name="adj" fmla="val 16667"/>
            </a:avLst>
          </a:prstGeom>
          <a:solidFill>
            <a:srgbClr val="6B597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5">
            <a:extLst>
              <a:ext uri="{C183D7F6-B498-43B3-948B-1728B52AA6E4}">
                <adec:decorative xmlns:adec="http://schemas.microsoft.com/office/drawing/2017/decorative" val="0"/>
              </a:ext>
            </a:extLst>
          </p:cNvPr>
          <p:cNvSpPr txBox="1">
            <a:spLocks noGrp="1"/>
          </p:cNvSpPr>
          <p:nvPr>
            <p:ph type="title" idx="4294967295"/>
          </p:nvPr>
        </p:nvSpPr>
        <p:spPr>
          <a:xfrm>
            <a:off x="159140" y="127847"/>
            <a:ext cx="4706700" cy="1198796"/>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GB" sz="2800" b="0" i="0" u="none" strike="noStrike" kern="0" cap="none" spc="0" normalizeH="0" baseline="0" noProof="0" dirty="0">
                <a:ln>
                  <a:noFill/>
                </a:ln>
                <a:solidFill>
                  <a:srgbClr val="EFEFEF"/>
                </a:solidFill>
                <a:effectLst/>
                <a:uLnTx/>
                <a:uFillTx/>
                <a:latin typeface="+mn-lt"/>
                <a:ea typeface="Poppins ExtraBold"/>
                <a:cs typeface="Poppins ExtraBold"/>
                <a:sym typeface="Poppins ExtraBold"/>
              </a:rPr>
              <a:t>Addressing</a:t>
            </a:r>
            <a:endParaRPr kumimoji="0" lang="en-GB" sz="2800" b="0" i="0" u="none" strike="noStrike" kern="0" cap="none" spc="0" normalizeH="0" baseline="0" noProof="0" dirty="0">
              <a:ln>
                <a:noFill/>
              </a:ln>
              <a:solidFill>
                <a:srgbClr val="000000"/>
              </a:solidFill>
              <a:effectLst/>
              <a:uLnTx/>
              <a:uFillTx/>
              <a:latin typeface="+mn-lt"/>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GB" sz="2800" b="1" i="0" u="none" strike="noStrike" kern="0" cap="none" spc="0" normalizeH="0" baseline="0" noProof="0" dirty="0">
                <a:ln>
                  <a:noFill/>
                </a:ln>
                <a:solidFill>
                  <a:srgbClr val="6B5971"/>
                </a:solidFill>
                <a:effectLst/>
                <a:uLnTx/>
                <a:uFillTx/>
                <a:latin typeface="+mn-lt"/>
                <a:ea typeface="Poppins ExtraBold"/>
                <a:cs typeface="Poppins ExtraBold"/>
                <a:sym typeface="Poppins ExtraBold"/>
              </a:rPr>
              <a:t>Exclusion</a:t>
            </a:r>
            <a:endParaRPr kumimoji="0" lang="en-GB" sz="3200" b="1" i="0" u="none" strike="noStrike" kern="0" cap="none" spc="0" normalizeH="0" baseline="0" noProof="0" dirty="0">
              <a:ln>
                <a:noFill/>
              </a:ln>
              <a:solidFill>
                <a:srgbClr val="6B5971"/>
              </a:solidFill>
              <a:effectLst/>
              <a:uLnTx/>
              <a:uFillTx/>
              <a:latin typeface="+mn-lt"/>
              <a:ea typeface="Poppins ExtraBold"/>
              <a:cs typeface="Poppins ExtraBold"/>
              <a:sym typeface="Poppins ExtraBold"/>
            </a:endParaRPr>
          </a:p>
        </p:txBody>
      </p:sp>
      <p:sp>
        <p:nvSpPr>
          <p:cNvPr id="151" name="Google Shape;151;p5">
            <a:extLst>
              <a:ext uri="{C183D7F6-B498-43B3-948B-1728B52AA6E4}">
                <adec:decorative xmlns:adec="http://schemas.microsoft.com/office/drawing/2017/decorative" val="0"/>
              </a:ext>
            </a:extLst>
          </p:cNvPr>
          <p:cNvSpPr txBox="1"/>
          <p:nvPr/>
        </p:nvSpPr>
        <p:spPr>
          <a:xfrm>
            <a:off x="1109351" y="1735271"/>
            <a:ext cx="643459" cy="27695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s" sz="12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rPr>
              <a:t>1985</a:t>
            </a:r>
            <a:endParaRPr sz="12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152" name="Google Shape;152;p5">
            <a:extLst>
              <a:ext uri="{C183D7F6-B498-43B3-948B-1728B52AA6E4}">
                <adec:decorative xmlns:adec="http://schemas.microsoft.com/office/drawing/2017/decorative" val="0"/>
              </a:ext>
            </a:extLst>
          </p:cNvPr>
          <p:cNvSpPr txBox="1"/>
          <p:nvPr/>
        </p:nvSpPr>
        <p:spPr>
          <a:xfrm>
            <a:off x="2807646" y="1991819"/>
            <a:ext cx="587044" cy="27695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s" sz="12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rPr>
              <a:t>1990</a:t>
            </a:r>
            <a:endParaRPr sz="12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153" name="Google Shape;153;p5">
            <a:extLst>
              <a:ext uri="{C183D7F6-B498-43B3-948B-1728B52AA6E4}">
                <adec:decorative xmlns:adec="http://schemas.microsoft.com/office/drawing/2017/decorative" val="0"/>
              </a:ext>
            </a:extLst>
          </p:cNvPr>
          <p:cNvSpPr txBox="1"/>
          <p:nvPr/>
        </p:nvSpPr>
        <p:spPr>
          <a:xfrm>
            <a:off x="5051452" y="3513475"/>
            <a:ext cx="604406" cy="27695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s" sz="12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rPr>
              <a:t>2000</a:t>
            </a:r>
            <a:endParaRPr sz="12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157" name="Google Shape;157;p5">
            <a:extLst>
              <a:ext uri="{C183D7F6-B498-43B3-948B-1728B52AA6E4}">
                <adec:decorative xmlns:adec="http://schemas.microsoft.com/office/drawing/2017/decorative" val="0"/>
              </a:ext>
            </a:extLst>
          </p:cNvPr>
          <p:cNvSpPr txBox="1"/>
          <p:nvPr/>
        </p:nvSpPr>
        <p:spPr>
          <a:xfrm>
            <a:off x="5539794" y="1462648"/>
            <a:ext cx="636550" cy="27695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s" sz="12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rPr>
              <a:t>2002</a:t>
            </a:r>
            <a:endParaRPr sz="12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165" name="Google Shape;165;p5">
            <a:extLst>
              <a:ext uri="{C183D7F6-B498-43B3-948B-1728B52AA6E4}">
                <adec:decorative xmlns:adec="http://schemas.microsoft.com/office/drawing/2017/decorative" val="0"/>
              </a:ext>
            </a:extLst>
          </p:cNvPr>
          <p:cNvSpPr txBox="1"/>
          <p:nvPr/>
        </p:nvSpPr>
        <p:spPr>
          <a:xfrm>
            <a:off x="6981704" y="3354446"/>
            <a:ext cx="632449" cy="27695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s" sz="12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rPr>
              <a:t>1992</a:t>
            </a:r>
            <a:endParaRPr sz="12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134" name="Google Shape;134;p5">
            <a:extLst>
              <a:ext uri="{C183D7F6-B498-43B3-948B-1728B52AA6E4}">
                <adec:decorative xmlns:adec="http://schemas.microsoft.com/office/drawing/2017/decorative" val="1"/>
              </a:ext>
            </a:extLst>
          </p:cNvPr>
          <p:cNvSpPr/>
          <p:nvPr/>
        </p:nvSpPr>
        <p:spPr>
          <a:xfrm>
            <a:off x="2512490" y="2687959"/>
            <a:ext cx="942533" cy="1476994"/>
          </a:xfrm>
          <a:custGeom>
            <a:avLst/>
            <a:gdLst/>
            <a:ahLst/>
            <a:cxnLst/>
            <a:rect l="l" t="t"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BFBFB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899"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130" name="Google Shape;130;p5">
            <a:extLst>
              <a:ext uri="{C183D7F6-B498-43B3-948B-1728B52AA6E4}">
                <adec:decorative xmlns:adec="http://schemas.microsoft.com/office/drawing/2017/decorative" val="1"/>
              </a:ext>
            </a:extLst>
          </p:cNvPr>
          <p:cNvSpPr txBox="1"/>
          <p:nvPr/>
        </p:nvSpPr>
        <p:spPr>
          <a:xfrm>
            <a:off x="-173357" y="4041893"/>
            <a:ext cx="9536432" cy="1318059"/>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s" sz="1400" b="1" i="0" u="none" strike="noStrike" cap="none" dirty="0">
                <a:solidFill>
                  <a:schemeClr val="accent1"/>
                </a:solidFill>
                <a:latin typeface="Tahoma" panose="020B0604030504040204" pitchFamily="34" charset="0"/>
                <a:ea typeface="Tahoma" panose="020B0604030504040204" pitchFamily="34" charset="0"/>
                <a:cs typeface="Tahoma" panose="020B0604030504040204" pitchFamily="34" charset="0"/>
                <a:sym typeface="Poppins"/>
              </a:rPr>
              <a:t>United Nations Convention on the Rights of Persons with Disabilities, 2006</a:t>
            </a:r>
          </a:p>
          <a:p>
            <a:pPr marL="0" marR="0" lvl="0" indent="0" algn="ctr" rtl="0">
              <a:lnSpc>
                <a:spcPct val="115000"/>
              </a:lnSpc>
              <a:spcBef>
                <a:spcPts val="0"/>
              </a:spcBef>
              <a:spcAft>
                <a:spcPts val="0"/>
              </a:spcAft>
              <a:buClr>
                <a:schemeClr val="dk1"/>
              </a:buClr>
              <a:buSzPts val="1100"/>
              <a:buFont typeface="Arial"/>
              <a:buNone/>
            </a:pPr>
            <a:r>
              <a:rPr lang="es" sz="1400" b="1" i="0" u="none" strike="noStrike" cap="none" dirty="0">
                <a:solidFill>
                  <a:schemeClr val="accent1"/>
                </a:solidFill>
                <a:latin typeface="Tahoma" panose="020B0604030504040204" pitchFamily="34" charset="0"/>
                <a:ea typeface="Tahoma" panose="020B0604030504040204" pitchFamily="34" charset="0"/>
                <a:cs typeface="Tahoma" panose="020B0604030504040204" pitchFamily="34" charset="0"/>
                <a:sym typeface="Poppins"/>
              </a:rPr>
              <a:t>‘accommodations’ &amp; ‘adjustments’ AND Universal design.</a:t>
            </a:r>
            <a:endParaRPr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0" marR="0" lvl="0" indent="0" algn="ctr" rtl="0">
              <a:lnSpc>
                <a:spcPct val="115000"/>
              </a:lnSpc>
              <a:spcBef>
                <a:spcPts val="0"/>
              </a:spcBef>
              <a:spcAft>
                <a:spcPts val="0"/>
              </a:spcAft>
              <a:buClr>
                <a:srgbClr val="000000"/>
              </a:buClr>
              <a:buSzPts val="1400"/>
              <a:buFont typeface="Arial"/>
              <a:buNone/>
            </a:pPr>
            <a:endParaRPr sz="1400" b="0" i="0" u="none" strike="noStrike" cap="none" dirty="0">
              <a:solidFill>
                <a:schemeClr val="accent1"/>
              </a:solidFill>
              <a:latin typeface="Oswald"/>
              <a:ea typeface="Oswald"/>
              <a:cs typeface="Oswald"/>
              <a:sym typeface="Oswald"/>
            </a:endParaRPr>
          </a:p>
          <a:p>
            <a:pPr marL="0" marR="0" lvl="0" indent="0" algn="ctr" rtl="0">
              <a:lnSpc>
                <a:spcPct val="115000"/>
              </a:lnSpc>
              <a:spcBef>
                <a:spcPts val="0"/>
              </a:spcBef>
              <a:spcAft>
                <a:spcPts val="0"/>
              </a:spcAft>
              <a:buClr>
                <a:srgbClr val="000000"/>
              </a:buClr>
              <a:buSzPts val="1400"/>
              <a:buFont typeface="Arial"/>
              <a:buNone/>
            </a:pPr>
            <a:endParaRPr sz="1400" b="0" i="0" u="none" strike="noStrike" cap="none" dirty="0">
              <a:solidFill>
                <a:schemeClr val="accent1"/>
              </a:solidFill>
              <a:latin typeface="Oswald"/>
              <a:ea typeface="Oswald"/>
              <a:cs typeface="Oswald"/>
              <a:sym typeface="Oswald"/>
            </a:endParaRPr>
          </a:p>
          <a:p>
            <a:pPr marL="0" marR="0" lvl="0" indent="0" algn="ctr" rtl="0">
              <a:lnSpc>
                <a:spcPct val="115000"/>
              </a:lnSpc>
              <a:spcBef>
                <a:spcPts val="0"/>
              </a:spcBef>
              <a:spcAft>
                <a:spcPts val="0"/>
              </a:spcAft>
              <a:buClr>
                <a:srgbClr val="000000"/>
              </a:buClr>
              <a:buSzPts val="1400"/>
              <a:buFont typeface="Arial"/>
              <a:buNone/>
            </a:pPr>
            <a:endParaRPr sz="1400" b="0" i="0" u="none" strike="noStrike" cap="none" dirty="0">
              <a:solidFill>
                <a:schemeClr val="accent1"/>
              </a:solidFill>
              <a:latin typeface="Oswald"/>
              <a:ea typeface="Oswald"/>
              <a:cs typeface="Oswald"/>
              <a:sym typeface="Oswald"/>
            </a:endParaRPr>
          </a:p>
        </p:txBody>
      </p:sp>
      <p:sp>
        <p:nvSpPr>
          <p:cNvPr id="131" name="Google Shape;131;p5">
            <a:extLst>
              <a:ext uri="{C183D7F6-B498-43B3-948B-1728B52AA6E4}">
                <adec:decorative xmlns:adec="http://schemas.microsoft.com/office/drawing/2017/decorative" val="1"/>
              </a:ext>
            </a:extLst>
          </p:cNvPr>
          <p:cNvSpPr/>
          <p:nvPr/>
        </p:nvSpPr>
        <p:spPr>
          <a:xfrm>
            <a:off x="3787540" y="1352088"/>
            <a:ext cx="952238" cy="883145"/>
          </a:xfrm>
          <a:custGeom>
            <a:avLst/>
            <a:gdLst/>
            <a:ahLst/>
            <a:cxnLst/>
            <a:rect l="l" t="t"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D8D8D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137" name="Google Shape;137;p5">
            <a:extLst>
              <a:ext uri="{C183D7F6-B498-43B3-948B-1728B52AA6E4}">
                <adec:decorative xmlns:adec="http://schemas.microsoft.com/office/drawing/2017/decorative" val="1"/>
              </a:ext>
            </a:extLst>
          </p:cNvPr>
          <p:cNvSpPr/>
          <p:nvPr/>
        </p:nvSpPr>
        <p:spPr>
          <a:xfrm>
            <a:off x="2361810" y="2071052"/>
            <a:ext cx="117294" cy="121113"/>
          </a:xfrm>
          <a:prstGeom prst="ellipse">
            <a:avLst/>
          </a:prstGeom>
          <a:solidFill>
            <a:schemeClr val="accen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139" name="Google Shape;139;p5">
            <a:extLst>
              <a:ext uri="{C183D7F6-B498-43B3-948B-1728B52AA6E4}">
                <adec:decorative xmlns:adec="http://schemas.microsoft.com/office/drawing/2017/decorative" val="1"/>
              </a:ext>
            </a:extLst>
          </p:cNvPr>
          <p:cNvSpPr/>
          <p:nvPr/>
        </p:nvSpPr>
        <p:spPr>
          <a:xfrm>
            <a:off x="3030602" y="3128821"/>
            <a:ext cx="117294" cy="121115"/>
          </a:xfrm>
          <a:prstGeom prst="ellipse">
            <a:avLst/>
          </a:prstGeom>
          <a:solidFill>
            <a:schemeClr val="accent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140" name="Google Shape;140;p5">
            <a:extLst>
              <a:ext uri="{C183D7F6-B498-43B3-948B-1728B52AA6E4}">
                <adec:decorative xmlns:adec="http://schemas.microsoft.com/office/drawing/2017/decorative" val="1"/>
              </a:ext>
            </a:extLst>
          </p:cNvPr>
          <p:cNvSpPr/>
          <p:nvPr/>
        </p:nvSpPr>
        <p:spPr>
          <a:xfrm>
            <a:off x="3428499" y="2785665"/>
            <a:ext cx="781962" cy="807424"/>
          </a:xfrm>
          <a:prstGeom prst="wedgeEllipseCallout">
            <a:avLst>
              <a:gd name="adj1" fmla="val -59270"/>
              <a:gd name="adj2" fmla="val 1324"/>
            </a:avLst>
          </a:prstGeom>
          <a:solidFill>
            <a:schemeClr val="accent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141" name="Google Shape;141;p5">
            <a:extLst>
              <a:ext uri="{C183D7F6-B498-43B3-948B-1728B52AA6E4}">
                <adec:decorative xmlns:adec="http://schemas.microsoft.com/office/drawing/2017/decorative" val="1"/>
              </a:ext>
            </a:extLst>
          </p:cNvPr>
          <p:cNvSpPr/>
          <p:nvPr/>
        </p:nvSpPr>
        <p:spPr>
          <a:xfrm>
            <a:off x="2242982" y="1781982"/>
            <a:ext cx="117295" cy="121113"/>
          </a:xfrm>
          <a:prstGeom prst="ellipse">
            <a:avLst/>
          </a:prstGeom>
          <a:solidFill>
            <a:srgbClr val="6B597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143" name="Google Shape;143;p5">
            <a:extLst>
              <a:ext uri="{C183D7F6-B498-43B3-948B-1728B52AA6E4}">
                <adec:decorative xmlns:adec="http://schemas.microsoft.com/office/drawing/2017/decorative" val="1"/>
              </a:ext>
            </a:extLst>
          </p:cNvPr>
          <p:cNvSpPr/>
          <p:nvPr/>
        </p:nvSpPr>
        <p:spPr>
          <a:xfrm>
            <a:off x="5165323" y="1557002"/>
            <a:ext cx="117294" cy="121113"/>
          </a:xfrm>
          <a:prstGeom prst="ellipse">
            <a:avLst/>
          </a:prstGeom>
          <a:solidFill>
            <a:schemeClr val="accent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145" name="Google Shape;145;p5">
            <a:extLst>
              <a:ext uri="{C183D7F6-B498-43B3-948B-1728B52AA6E4}">
                <adec:decorative xmlns:adec="http://schemas.microsoft.com/office/drawing/2017/decorative" val="1"/>
              </a:ext>
            </a:extLst>
          </p:cNvPr>
          <p:cNvSpPr/>
          <p:nvPr/>
        </p:nvSpPr>
        <p:spPr>
          <a:xfrm>
            <a:off x="3671729" y="1815639"/>
            <a:ext cx="117294" cy="121115"/>
          </a:xfrm>
          <a:prstGeom prst="ellipse">
            <a:avLst/>
          </a:prstGeom>
          <a:solidFill>
            <a:schemeClr val="accent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146" name="Google Shape;146;p5">
            <a:extLst>
              <a:ext uri="{C183D7F6-B498-43B3-948B-1728B52AA6E4}">
                <adec:decorative xmlns:adec="http://schemas.microsoft.com/office/drawing/2017/decorative" val="1"/>
              </a:ext>
            </a:extLst>
          </p:cNvPr>
          <p:cNvSpPr/>
          <p:nvPr/>
        </p:nvSpPr>
        <p:spPr>
          <a:xfrm>
            <a:off x="3972784" y="1437252"/>
            <a:ext cx="781962" cy="807424"/>
          </a:xfrm>
          <a:prstGeom prst="wedgeEllipseCallout">
            <a:avLst>
              <a:gd name="adj1" fmla="val -59270"/>
              <a:gd name="adj2" fmla="val 1324"/>
            </a:avLst>
          </a:prstGeom>
          <a:solidFill>
            <a:schemeClr val="accent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200" b="0" i="0" u="none" strike="noStrike" cap="none">
              <a:solidFill>
                <a:srgbClr val="FFFFFF"/>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147" name="Google Shape;147;p5">
            <a:extLst>
              <a:ext uri="{C183D7F6-B498-43B3-948B-1728B52AA6E4}">
                <adec:decorative xmlns:adec="http://schemas.microsoft.com/office/drawing/2017/decorative" val="1"/>
              </a:ext>
            </a:extLst>
          </p:cNvPr>
          <p:cNvSpPr/>
          <p:nvPr/>
        </p:nvSpPr>
        <p:spPr>
          <a:xfrm>
            <a:off x="5586385" y="2411936"/>
            <a:ext cx="117295" cy="121115"/>
          </a:xfrm>
          <a:prstGeom prst="ellipse">
            <a:avLst/>
          </a:prstGeom>
          <a:solidFill>
            <a:schemeClr val="accen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148" name="Google Shape;148;p5">
            <a:extLst>
              <a:ext uri="{C183D7F6-B498-43B3-948B-1728B52AA6E4}">
                <adec:decorative xmlns:adec="http://schemas.microsoft.com/office/drawing/2017/decorative" val="1"/>
              </a:ext>
            </a:extLst>
          </p:cNvPr>
          <p:cNvSpPr/>
          <p:nvPr/>
        </p:nvSpPr>
        <p:spPr>
          <a:xfrm>
            <a:off x="4630749" y="2047754"/>
            <a:ext cx="781961" cy="807424"/>
          </a:xfrm>
          <a:prstGeom prst="wedgeEllipseCallout">
            <a:avLst>
              <a:gd name="adj1" fmla="val 59570"/>
              <a:gd name="adj2" fmla="val 1289"/>
            </a:avLst>
          </a:prstGeom>
          <a:solidFill>
            <a:schemeClr val="accen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200" b="0" i="0" u="none" strike="noStrike" cap="none">
              <a:solidFill>
                <a:srgbClr val="FFFFFF"/>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149" name="Google Shape;149;p5">
            <a:extLst>
              <a:ext uri="{C183D7F6-B498-43B3-948B-1728B52AA6E4}">
                <adec:decorative xmlns:adec="http://schemas.microsoft.com/office/drawing/2017/decorative" val="1"/>
              </a:ext>
            </a:extLst>
          </p:cNvPr>
          <p:cNvSpPr/>
          <p:nvPr/>
        </p:nvSpPr>
        <p:spPr>
          <a:xfrm>
            <a:off x="4590068" y="3576218"/>
            <a:ext cx="117295" cy="121113"/>
          </a:xfrm>
          <a:prstGeom prst="ellipse">
            <a:avLst/>
          </a:prstGeom>
          <a:solidFill>
            <a:schemeClr val="accent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Lato Light"/>
            </a:endParaRPr>
          </a:p>
        </p:txBody>
      </p:sp>
      <p:grpSp>
        <p:nvGrpSpPr>
          <p:cNvPr id="154" name="Google Shape;154;p5">
            <a:extLst>
              <a:ext uri="{C183D7F6-B498-43B3-948B-1728B52AA6E4}">
                <adec:decorative xmlns:adec="http://schemas.microsoft.com/office/drawing/2017/decorative" val="1"/>
              </a:ext>
            </a:extLst>
          </p:cNvPr>
          <p:cNvGrpSpPr/>
          <p:nvPr/>
        </p:nvGrpSpPr>
        <p:grpSpPr>
          <a:xfrm>
            <a:off x="4023524" y="1713587"/>
            <a:ext cx="1278164" cy="879845"/>
            <a:chOff x="4023524" y="1713587"/>
            <a:chExt cx="1278164" cy="879845"/>
          </a:xfrm>
        </p:grpSpPr>
        <p:sp>
          <p:nvSpPr>
            <p:cNvPr id="155" name="Google Shape;155;p5"/>
            <p:cNvSpPr txBox="1"/>
            <p:nvPr/>
          </p:nvSpPr>
          <p:spPr>
            <a:xfrm>
              <a:off x="4724704" y="2316473"/>
              <a:ext cx="576984" cy="27695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s" sz="12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rPr>
                <a:t>1995</a:t>
              </a:r>
              <a:endParaRPr sz="12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156" name="Google Shape;156;p5"/>
            <p:cNvSpPr txBox="1"/>
            <p:nvPr/>
          </p:nvSpPr>
          <p:spPr>
            <a:xfrm>
              <a:off x="4023524" y="1713587"/>
              <a:ext cx="664890" cy="27695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s" sz="12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rPr>
                <a:t>1995</a:t>
              </a:r>
              <a:endParaRPr sz="12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endParaRPr>
            </a:p>
          </p:txBody>
        </p:sp>
      </p:grpSp>
      <p:sp>
        <p:nvSpPr>
          <p:cNvPr id="158" name="Google Shape;158;p5">
            <a:extLst>
              <a:ext uri="{C183D7F6-B498-43B3-948B-1728B52AA6E4}">
                <adec:decorative xmlns:adec="http://schemas.microsoft.com/office/drawing/2017/decorative" val="1"/>
              </a:ext>
            </a:extLst>
          </p:cNvPr>
          <p:cNvSpPr/>
          <p:nvPr/>
        </p:nvSpPr>
        <p:spPr>
          <a:xfrm>
            <a:off x="6041210" y="2225425"/>
            <a:ext cx="117295" cy="121115"/>
          </a:xfrm>
          <a:prstGeom prst="ellipse">
            <a:avLst/>
          </a:prstGeom>
          <a:solidFill>
            <a:srgbClr val="6B597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159" name="Google Shape;159;p5">
            <a:extLst>
              <a:ext uri="{C183D7F6-B498-43B3-948B-1728B52AA6E4}">
                <adec:decorative xmlns:adec="http://schemas.microsoft.com/office/drawing/2017/decorative" val="1"/>
              </a:ext>
            </a:extLst>
          </p:cNvPr>
          <p:cNvSpPr/>
          <p:nvPr/>
        </p:nvSpPr>
        <p:spPr>
          <a:xfrm>
            <a:off x="6357162" y="1858622"/>
            <a:ext cx="781962" cy="807424"/>
          </a:xfrm>
          <a:prstGeom prst="wedgeEllipseCallout">
            <a:avLst>
              <a:gd name="adj1" fmla="val -59270"/>
              <a:gd name="adj2" fmla="val 1324"/>
            </a:avLst>
          </a:prstGeom>
          <a:solidFill>
            <a:srgbClr val="6B597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Lato Light"/>
            </a:endParaRPr>
          </a:p>
        </p:txBody>
      </p:sp>
      <p:grpSp>
        <p:nvGrpSpPr>
          <p:cNvPr id="160" name="Google Shape;160;p5">
            <a:extLst>
              <a:ext uri="{C183D7F6-B498-43B3-948B-1728B52AA6E4}">
                <adec:decorative xmlns:adec="http://schemas.microsoft.com/office/drawing/2017/decorative" val="1"/>
              </a:ext>
            </a:extLst>
          </p:cNvPr>
          <p:cNvGrpSpPr/>
          <p:nvPr/>
        </p:nvGrpSpPr>
        <p:grpSpPr>
          <a:xfrm>
            <a:off x="3488657" y="2134977"/>
            <a:ext cx="3596728" cy="1232035"/>
            <a:chOff x="3488657" y="2134977"/>
            <a:chExt cx="3596728" cy="1232035"/>
          </a:xfrm>
        </p:grpSpPr>
        <p:sp>
          <p:nvSpPr>
            <p:cNvPr id="161" name="Google Shape;161;p5"/>
            <p:cNvSpPr txBox="1"/>
            <p:nvPr/>
          </p:nvSpPr>
          <p:spPr>
            <a:xfrm>
              <a:off x="3488657" y="3090053"/>
              <a:ext cx="661645" cy="27695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s" sz="12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rPr>
                <a:t>2008</a:t>
              </a:r>
              <a:endParaRPr sz="12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162" name="Google Shape;162;p5"/>
            <p:cNvSpPr txBox="1"/>
            <p:nvPr/>
          </p:nvSpPr>
          <p:spPr>
            <a:xfrm>
              <a:off x="6377648" y="2134977"/>
              <a:ext cx="707737" cy="27695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s" sz="12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rPr>
                <a:t>2008</a:t>
              </a:r>
              <a:endParaRPr sz="12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endParaRPr>
            </a:p>
          </p:txBody>
        </p:sp>
      </p:grpSp>
      <p:sp>
        <p:nvSpPr>
          <p:cNvPr id="163" name="Google Shape;163;p5">
            <a:extLst>
              <a:ext uri="{C183D7F6-B498-43B3-948B-1728B52AA6E4}">
                <adec:decorative xmlns:adec="http://schemas.microsoft.com/office/drawing/2017/decorative" val="1"/>
              </a:ext>
            </a:extLst>
          </p:cNvPr>
          <p:cNvSpPr/>
          <p:nvPr/>
        </p:nvSpPr>
        <p:spPr>
          <a:xfrm>
            <a:off x="6480813" y="3450860"/>
            <a:ext cx="117294" cy="121115"/>
          </a:xfrm>
          <a:prstGeom prst="ellipse">
            <a:avLst/>
          </a:prstGeom>
          <a:solidFill>
            <a:schemeClr val="accent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Lato Light"/>
            </a:endParaRPr>
          </a:p>
        </p:txBody>
      </p:sp>
      <p:pic>
        <p:nvPicPr>
          <p:cNvPr id="41" name="Picture 40">
            <a:extLst>
              <a:ext uri="{FF2B5EF4-FFF2-40B4-BE49-F238E27FC236}">
                <a16:creationId xmlns:a16="http://schemas.microsoft.com/office/drawing/2014/main" id="{6237FF44-A5C2-5E47-9C2F-B9EEF597A27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30333" y="48856"/>
            <a:ext cx="1989667" cy="801268"/>
          </a:xfrm>
          <a:prstGeom prst="rect">
            <a:avLst/>
          </a:prstGeom>
        </p:spPr>
      </p:pic>
    </p:spTree>
    <p:extLst>
      <p:ext uri="{BB962C8B-B14F-4D97-AF65-F5344CB8AC3E}">
        <p14:creationId xmlns:p14="http://schemas.microsoft.com/office/powerpoint/2010/main" val="41156862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900"/>
                                  </p:stCondLst>
                                  <p:childTnLst>
                                    <p:set>
                                      <p:cBhvr>
                                        <p:cTn id="9" dur="1" fill="hold">
                                          <p:stCondLst>
                                            <p:cond delay="0"/>
                                          </p:stCondLst>
                                        </p:cTn>
                                        <p:tgtEl>
                                          <p:spTgt spid="152"/>
                                        </p:tgtEl>
                                        <p:attrNameLst>
                                          <p:attrName>style.visibility</p:attrName>
                                        </p:attrNameLst>
                                      </p:cBhvr>
                                      <p:to>
                                        <p:strVal val="visible"/>
                                      </p:to>
                                    </p:set>
                                  </p:childTnLst>
                                </p:cTn>
                              </p:par>
                            </p:childTnLst>
                          </p:cTn>
                        </p:par>
                        <p:par>
                          <p:cTn id="10" fill="hold">
                            <p:stCondLst>
                              <p:cond delay="900"/>
                            </p:stCondLst>
                            <p:childTnLst>
                              <p:par>
                                <p:cTn id="11" presetID="1" presetClass="entr" presetSubtype="0" fill="hold" nodeType="afterEffect">
                                  <p:stCondLst>
                                    <p:cond delay="800"/>
                                  </p:stCondLst>
                                  <p:childTnLst>
                                    <p:set>
                                      <p:cBhvr>
                                        <p:cTn id="12" dur="1" fill="hold">
                                          <p:stCondLst>
                                            <p:cond delay="0"/>
                                          </p:stCondLst>
                                        </p:cTn>
                                        <p:tgtEl>
                                          <p:spTgt spid="165"/>
                                        </p:tgtEl>
                                        <p:attrNameLst>
                                          <p:attrName>style.visibility</p:attrName>
                                        </p:attrNameLst>
                                      </p:cBhvr>
                                      <p:to>
                                        <p:strVal val="visible"/>
                                      </p:to>
                                    </p:set>
                                  </p:childTnLst>
                                </p:cTn>
                              </p:par>
                            </p:childTnLst>
                          </p:cTn>
                        </p:par>
                        <p:par>
                          <p:cTn id="13" fill="hold">
                            <p:stCondLst>
                              <p:cond delay="1700"/>
                            </p:stCondLst>
                            <p:childTnLst>
                              <p:par>
                                <p:cTn id="14" presetID="1" presetClass="entr" presetSubtype="0" fill="hold" nodeType="afterEffect">
                                  <p:stCondLst>
                                    <p:cond delay="1000"/>
                                  </p:stCondLst>
                                  <p:childTnLst>
                                    <p:set>
                                      <p:cBhvr>
                                        <p:cTn id="15" dur="1" fill="hold">
                                          <p:stCondLst>
                                            <p:cond delay="0"/>
                                          </p:stCondLst>
                                        </p:cTn>
                                        <p:tgtEl>
                                          <p:spTgt spid="154"/>
                                        </p:tgtEl>
                                        <p:attrNameLst>
                                          <p:attrName>style.visibility</p:attrName>
                                        </p:attrNameLst>
                                      </p:cBhvr>
                                      <p:to>
                                        <p:strVal val="visible"/>
                                      </p:to>
                                    </p:set>
                                  </p:childTnLst>
                                </p:cTn>
                              </p:par>
                            </p:childTnLst>
                          </p:cTn>
                        </p:par>
                        <p:par>
                          <p:cTn id="16" fill="hold">
                            <p:stCondLst>
                              <p:cond delay="2700"/>
                            </p:stCondLst>
                            <p:childTnLst>
                              <p:par>
                                <p:cTn id="17" presetID="1" presetClass="entr" presetSubtype="0" fill="hold" nodeType="afterEffect">
                                  <p:stCondLst>
                                    <p:cond delay="1000"/>
                                  </p:stCondLst>
                                  <p:childTnLst>
                                    <p:set>
                                      <p:cBhvr>
                                        <p:cTn id="18" dur="1" fill="hold">
                                          <p:stCondLst>
                                            <p:cond delay="0"/>
                                          </p:stCondLst>
                                        </p:cTn>
                                        <p:tgtEl>
                                          <p:spTgt spid="153"/>
                                        </p:tgtEl>
                                        <p:attrNameLst>
                                          <p:attrName>style.visibility</p:attrName>
                                        </p:attrNameLst>
                                      </p:cBhvr>
                                      <p:to>
                                        <p:strVal val="visible"/>
                                      </p:to>
                                    </p:set>
                                  </p:childTnLst>
                                </p:cTn>
                              </p:par>
                            </p:childTnLst>
                          </p:cTn>
                        </p:par>
                        <p:par>
                          <p:cTn id="19" fill="hold">
                            <p:stCondLst>
                              <p:cond delay="3700"/>
                            </p:stCondLst>
                            <p:childTnLst>
                              <p:par>
                                <p:cTn id="20" presetID="1" presetClass="entr" presetSubtype="0" fill="hold" nodeType="afterEffect">
                                  <p:stCondLst>
                                    <p:cond delay="1000"/>
                                  </p:stCondLst>
                                  <p:childTnLst>
                                    <p:set>
                                      <p:cBhvr>
                                        <p:cTn id="21" dur="1" fill="hold">
                                          <p:stCondLst>
                                            <p:cond delay="0"/>
                                          </p:stCondLst>
                                        </p:cTn>
                                        <p:tgtEl>
                                          <p:spTgt spid="157"/>
                                        </p:tgtEl>
                                        <p:attrNameLst>
                                          <p:attrName>style.visibility</p:attrName>
                                        </p:attrNameLst>
                                      </p:cBhvr>
                                      <p:to>
                                        <p:strVal val="visible"/>
                                      </p:to>
                                    </p:set>
                                  </p:childTnLst>
                                </p:cTn>
                              </p:par>
                            </p:childTnLst>
                          </p:cTn>
                        </p:par>
                        <p:par>
                          <p:cTn id="22" fill="hold">
                            <p:stCondLst>
                              <p:cond delay="4700"/>
                            </p:stCondLst>
                            <p:childTnLst>
                              <p:par>
                                <p:cTn id="23" presetID="1" presetClass="entr" presetSubtype="0" fill="hold" nodeType="afterEffect">
                                  <p:stCondLst>
                                    <p:cond delay="800"/>
                                  </p:stCondLst>
                                  <p:childTnLst>
                                    <p:set>
                                      <p:cBhvr>
                                        <p:cTn id="24"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75458B-8971-4103-B5E8-5FF7E6F6BC3E}"/>
              </a:ext>
            </a:extLst>
          </p:cNvPr>
          <p:cNvSpPr>
            <a:spLocks noGrp="1"/>
          </p:cNvSpPr>
          <p:nvPr>
            <p:ph type="title"/>
          </p:nvPr>
        </p:nvSpPr>
        <p:spPr>
          <a:xfrm>
            <a:off x="0" y="-163041"/>
            <a:ext cx="7886700" cy="993775"/>
          </a:xfrm>
        </p:spPr>
        <p:txBody>
          <a:bodyPr/>
          <a:lstStyle/>
          <a:p>
            <a:r>
              <a:rPr lang="en-GB" sz="3200" dirty="0"/>
              <a:t>Legal Definitions</a:t>
            </a:r>
          </a:p>
        </p:txBody>
      </p:sp>
      <p:sp>
        <p:nvSpPr>
          <p:cNvPr id="8" name="TextBox 7">
            <a:extLst>
              <a:ext uri="{FF2B5EF4-FFF2-40B4-BE49-F238E27FC236}">
                <a16:creationId xmlns:a16="http://schemas.microsoft.com/office/drawing/2014/main" id="{28BD0506-9919-4E48-932A-E24565D7ED56}"/>
              </a:ext>
            </a:extLst>
          </p:cNvPr>
          <p:cNvSpPr txBox="1"/>
          <p:nvPr/>
        </p:nvSpPr>
        <p:spPr>
          <a:xfrm>
            <a:off x="357274" y="1379879"/>
            <a:ext cx="3728508" cy="3335272"/>
          </a:xfrm>
          <a:prstGeom prst="rect">
            <a:avLst/>
          </a:prstGeom>
          <a:noFill/>
        </p:spPr>
        <p:txBody>
          <a:bodyPr wrap="square" rtlCol="0">
            <a:spAutoFit/>
          </a:bodyPr>
          <a:lstStyle/>
          <a:p>
            <a:pPr>
              <a:lnSpc>
                <a:spcPct val="150000"/>
              </a:lnSpc>
            </a:pPr>
            <a:r>
              <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rPr>
              <a:t>There is no need for a diagnosis, it is the effect, not the cause, or the impairment that  matters…</a:t>
            </a:r>
          </a:p>
          <a:p>
            <a:pPr>
              <a:lnSpc>
                <a:spcPct val="150000"/>
              </a:lnSpc>
            </a:pPr>
            <a:r>
              <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rPr>
              <a:t>……  employers are required to make reasonable adjustments to enable employees meet their potential.</a:t>
            </a:r>
          </a:p>
          <a:p>
            <a:pPr>
              <a:lnSpc>
                <a:spcPct val="150000"/>
              </a:lnSpc>
            </a:pPr>
            <a:endParaRPr lang="en-GB" b="1" dirty="0">
              <a:solidFill>
                <a:srgbClr val="4C4C4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1600" b="1" dirty="0">
                <a:solidFill>
                  <a:srgbClr val="4C4C4C"/>
                </a:solidFill>
                <a:latin typeface="Tahoma" panose="020B0604030504040204" pitchFamily="34" charset="0"/>
                <a:ea typeface="Tahoma" panose="020B0604030504040204" pitchFamily="34" charset="0"/>
                <a:cs typeface="Tahoma" panose="020B0604030504040204" pitchFamily="34" charset="0"/>
              </a:rPr>
              <a:t>The Equality Act 2010.</a:t>
            </a:r>
          </a:p>
        </p:txBody>
      </p:sp>
      <p:sp>
        <p:nvSpPr>
          <p:cNvPr id="10" name="TextBox 9">
            <a:extLst>
              <a:ext uri="{FF2B5EF4-FFF2-40B4-BE49-F238E27FC236}">
                <a16:creationId xmlns:a16="http://schemas.microsoft.com/office/drawing/2014/main" id="{11022BF6-CB42-4BDC-AF6F-09F5E2AE0169}"/>
              </a:ext>
            </a:extLst>
          </p:cNvPr>
          <p:cNvSpPr txBox="1"/>
          <p:nvPr/>
        </p:nvSpPr>
        <p:spPr>
          <a:xfrm>
            <a:off x="5288897" y="1440839"/>
            <a:ext cx="3497829" cy="2923877"/>
          </a:xfrm>
          <a:prstGeom prst="rect">
            <a:avLst/>
          </a:prstGeom>
          <a:noFill/>
        </p:spPr>
        <p:txBody>
          <a:bodyPr wrap="square" rtlCol="0">
            <a:spAutoFit/>
          </a:bodyPr>
          <a:lstStyle/>
          <a:p>
            <a:pPr>
              <a:lnSpc>
                <a:spcPct val="150000"/>
              </a:lnSpc>
            </a:pPr>
            <a:r>
              <a:rPr lang="en-GB" sz="1600" b="1" dirty="0">
                <a:solidFill>
                  <a:schemeClr val="accent1"/>
                </a:solidFill>
                <a:latin typeface="Tahoma" panose="020B0604030504040204" pitchFamily="34" charset="0"/>
                <a:ea typeface="Tahoma" panose="020B0604030504040204" pitchFamily="34" charset="0"/>
                <a:cs typeface="Tahoma" panose="020B0604030504040204" pitchFamily="34" charset="0"/>
              </a:rPr>
              <a:t>A person has a disability if she or he has a physical or mental impairment that has substantial and long term (12 months+) adverse effect on his or her ability to carry out normal day-to-day activities.</a:t>
            </a:r>
          </a:p>
          <a:p>
            <a:endParaRPr lang="en-GB" sz="1600" b="1" dirty="0">
              <a:solidFill>
                <a:srgbClr val="4C4C4C"/>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1B03C564-0FA1-9F41-BD9C-D7755955D67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37811" y="73484"/>
            <a:ext cx="1970786" cy="793666"/>
          </a:xfrm>
          <a:prstGeom prst="rect">
            <a:avLst/>
          </a:prstGeom>
        </p:spPr>
      </p:pic>
    </p:spTree>
    <p:extLst>
      <p:ext uri="{BB962C8B-B14F-4D97-AF65-F5344CB8AC3E}">
        <p14:creationId xmlns:p14="http://schemas.microsoft.com/office/powerpoint/2010/main" val="316565417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id="{7DB523B3-5737-4BB2-A386-D54BEBFD4EF4}"/>
              </a:ext>
            </a:extLst>
          </p:cNvPr>
          <p:cNvSpPr>
            <a:spLocks noGrp="1"/>
          </p:cNvSpPr>
          <p:nvPr>
            <p:ph type="title" idx="4294967295"/>
          </p:nvPr>
        </p:nvSpPr>
        <p:spPr/>
        <p:txBody>
          <a:bodyPr/>
          <a:lstStyle/>
          <a:p>
            <a:r>
              <a:rPr lang="en-GB" dirty="0"/>
              <a:t>Levels of inclusion</a:t>
            </a:r>
          </a:p>
        </p:txBody>
      </p:sp>
      <p:sp>
        <p:nvSpPr>
          <p:cNvPr id="115" name="Google Shape;115;p4"/>
          <p:cNvSpPr txBox="1"/>
          <p:nvPr/>
        </p:nvSpPr>
        <p:spPr>
          <a:xfrm>
            <a:off x="825353" y="1797598"/>
            <a:ext cx="1086300" cy="37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dirty="0">
                <a:solidFill>
                  <a:schemeClr val="accent1"/>
                </a:solidFill>
                <a:latin typeface="Tahoma" panose="020B0604030504040204" pitchFamily="34" charset="0"/>
                <a:ea typeface="Tahoma" panose="020B0604030504040204" pitchFamily="34" charset="0"/>
                <a:cs typeface="Tahoma" panose="020B0604030504040204" pitchFamily="34" charset="0"/>
                <a:sym typeface="Poppins"/>
              </a:rPr>
              <a:t>Exclusion</a:t>
            </a:r>
            <a:endParaRPr sz="1400" b="1" i="0" u="none" strike="noStrike" cap="none" dirty="0">
              <a:solidFill>
                <a:schemeClr val="accent1"/>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116" name="Google Shape;116;p4"/>
          <p:cNvSpPr txBox="1"/>
          <p:nvPr/>
        </p:nvSpPr>
        <p:spPr>
          <a:xfrm>
            <a:off x="2625425" y="1671154"/>
            <a:ext cx="2172900" cy="37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chemeClr val="accent1"/>
                </a:solidFill>
                <a:latin typeface="Tahoma" panose="020B0604030504040204" pitchFamily="34" charset="0"/>
                <a:ea typeface="Tahoma" panose="020B0604030504040204" pitchFamily="34" charset="0"/>
                <a:cs typeface="Tahoma" panose="020B0604030504040204" pitchFamily="34" charset="0"/>
                <a:sym typeface="Poppins"/>
              </a:rPr>
              <a:t>Compliance:</a:t>
            </a:r>
            <a:endParaRPr>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chemeClr val="accent1"/>
                </a:solidFill>
                <a:latin typeface="Tahoma" panose="020B0604030504040204" pitchFamily="34" charset="0"/>
                <a:ea typeface="Tahoma" panose="020B0604030504040204" pitchFamily="34" charset="0"/>
                <a:cs typeface="Tahoma" panose="020B0604030504040204" pitchFamily="34" charset="0"/>
                <a:sym typeface="Poppins"/>
              </a:rPr>
              <a:t>individual inclusion</a:t>
            </a:r>
            <a:endParaRPr sz="1400" b="1" i="0" u="none" strike="noStrike" cap="none">
              <a:solidFill>
                <a:schemeClr val="accent1"/>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117" name="Google Shape;117;p4"/>
          <p:cNvSpPr txBox="1"/>
          <p:nvPr/>
        </p:nvSpPr>
        <p:spPr>
          <a:xfrm>
            <a:off x="4818950" y="1681054"/>
            <a:ext cx="2113200" cy="73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chemeClr val="accent1"/>
                </a:solidFill>
                <a:latin typeface="Tahoma" panose="020B0604030504040204" pitchFamily="34" charset="0"/>
                <a:ea typeface="Tahoma" panose="020B0604030504040204" pitchFamily="34" charset="0"/>
                <a:cs typeface="Tahoma" panose="020B0604030504040204" pitchFamily="34" charset="0"/>
                <a:sym typeface="Poppins"/>
              </a:rPr>
              <a:t>Deliberate: </a:t>
            </a:r>
            <a:endParaRPr>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chemeClr val="accent1"/>
                </a:solidFill>
                <a:latin typeface="Tahoma" panose="020B0604030504040204" pitchFamily="34" charset="0"/>
                <a:ea typeface="Tahoma" panose="020B0604030504040204" pitchFamily="34" charset="0"/>
                <a:cs typeface="Tahoma" panose="020B0604030504040204" pitchFamily="34" charset="0"/>
                <a:sym typeface="Poppins"/>
              </a:rPr>
              <a:t>Inclusion in teams</a:t>
            </a:r>
            <a:endParaRPr sz="1400" b="1" i="0" u="none" strike="noStrike" cap="none">
              <a:solidFill>
                <a:schemeClr val="accent1"/>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118" name="Google Shape;118;p4"/>
          <p:cNvSpPr txBox="1"/>
          <p:nvPr/>
        </p:nvSpPr>
        <p:spPr>
          <a:xfrm>
            <a:off x="7139150" y="1637596"/>
            <a:ext cx="1693800" cy="57658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chemeClr val="accent1"/>
                </a:solidFill>
                <a:latin typeface="Tahoma" panose="020B0604030504040204" pitchFamily="34" charset="0"/>
                <a:ea typeface="Tahoma" panose="020B0604030504040204" pitchFamily="34" charset="0"/>
                <a:cs typeface="Tahoma" panose="020B0604030504040204" pitchFamily="34" charset="0"/>
                <a:sym typeface="Poppins"/>
              </a:rPr>
              <a:t>Systemic: inclusion for all</a:t>
            </a:r>
            <a:endParaRPr sz="1400" b="1" i="0" u="none" strike="noStrike" cap="none">
              <a:solidFill>
                <a:schemeClr val="accent1"/>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121" name="Google Shape;121;p4"/>
          <p:cNvSpPr txBox="1"/>
          <p:nvPr/>
        </p:nvSpPr>
        <p:spPr>
          <a:xfrm>
            <a:off x="91625" y="140693"/>
            <a:ext cx="4706700" cy="86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s" sz="2800" b="1" i="0" u="none" strike="noStrike" cap="none" dirty="0">
                <a:solidFill>
                  <a:srgbClr val="EFEFEF"/>
                </a:solidFill>
                <a:latin typeface="Tahoma" panose="020B0604030504040204" pitchFamily="34" charset="0"/>
                <a:ea typeface="Tahoma" panose="020B0604030504040204" pitchFamily="34" charset="0"/>
                <a:cs typeface="Tahoma" panose="020B0604030504040204" pitchFamily="34" charset="0"/>
                <a:sym typeface="Poppins ExtraBold"/>
              </a:rPr>
              <a:t>Levels of </a:t>
            </a:r>
            <a:endParaRPr sz="2800" b="1" dirty="0">
              <a:latin typeface="Tahoma" panose="020B0604030504040204" pitchFamily="34" charset="0"/>
              <a:ea typeface="Tahoma" panose="020B0604030504040204" pitchFamily="34" charset="0"/>
              <a:cs typeface="Tahoma" panose="020B0604030504040204" pitchFamily="34" charset="0"/>
            </a:endParaRPr>
          </a:p>
          <a:p>
            <a:pPr marL="0" marR="0" lvl="0" indent="0" algn="l" rtl="0">
              <a:lnSpc>
                <a:spcPct val="100000"/>
              </a:lnSpc>
              <a:spcBef>
                <a:spcPts val="0"/>
              </a:spcBef>
              <a:spcAft>
                <a:spcPts val="0"/>
              </a:spcAft>
              <a:buClr>
                <a:srgbClr val="000000"/>
              </a:buClr>
              <a:buSzPts val="3600"/>
              <a:buFont typeface="Arial"/>
              <a:buNone/>
            </a:pPr>
            <a:r>
              <a:rPr lang="es" sz="2800" b="0" i="0" u="none" strike="noStrike" cap="none" dirty="0">
                <a:solidFill>
                  <a:srgbClr val="6B5971"/>
                </a:solidFill>
                <a:latin typeface="Tahoma" panose="020B0604030504040204" pitchFamily="34" charset="0"/>
                <a:ea typeface="Tahoma" panose="020B0604030504040204" pitchFamily="34" charset="0"/>
                <a:cs typeface="Tahoma" panose="020B0604030504040204" pitchFamily="34" charset="0"/>
                <a:sym typeface="Poppins ExtraBold"/>
              </a:rPr>
              <a:t>Inclusion</a:t>
            </a:r>
            <a:endParaRPr sz="2800" b="0" i="0" u="none" strike="noStrike" cap="none" dirty="0">
              <a:solidFill>
                <a:srgbClr val="6B5971"/>
              </a:solidFill>
              <a:latin typeface="Tahoma" panose="020B0604030504040204" pitchFamily="34" charset="0"/>
              <a:ea typeface="Tahoma" panose="020B0604030504040204" pitchFamily="34" charset="0"/>
              <a:cs typeface="Tahoma" panose="020B0604030504040204" pitchFamily="34" charset="0"/>
              <a:sym typeface="Poppins ExtraBold"/>
            </a:endParaRPr>
          </a:p>
        </p:txBody>
      </p:sp>
      <p:pic>
        <p:nvPicPr>
          <p:cNvPr id="122" name="Google Shape;122;p4">
            <a:extLst>
              <a:ext uri="{C183D7F6-B498-43B3-948B-1728B52AA6E4}">
                <adec:decorative xmlns:adec="http://schemas.microsoft.com/office/drawing/2017/decorative" val="1"/>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872964" y="2892580"/>
            <a:ext cx="1733030" cy="1730945"/>
          </a:xfrm>
          <a:prstGeom prst="rect">
            <a:avLst/>
          </a:prstGeom>
          <a:noFill/>
          <a:ln>
            <a:noFill/>
          </a:ln>
        </p:spPr>
      </p:pic>
      <p:pic>
        <p:nvPicPr>
          <p:cNvPr id="123" name="Google Shape;123;p4">
            <a:extLst>
              <a:ext uri="{C183D7F6-B498-43B3-948B-1728B52AA6E4}">
                <adec:decorative xmlns:adec="http://schemas.microsoft.com/office/drawing/2017/decorative" val="1"/>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979046" y="2892575"/>
            <a:ext cx="1733030" cy="1730945"/>
          </a:xfrm>
          <a:prstGeom prst="rect">
            <a:avLst/>
          </a:prstGeom>
          <a:noFill/>
          <a:ln>
            <a:noFill/>
          </a:ln>
        </p:spPr>
      </p:pic>
      <p:pic>
        <p:nvPicPr>
          <p:cNvPr id="124" name="Google Shape;124;p4">
            <a:extLst>
              <a:ext uri="{C183D7F6-B498-43B3-948B-1728B52AA6E4}">
                <adec:decorative xmlns:adec="http://schemas.microsoft.com/office/drawing/2017/decorative" val="1"/>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01175" y="2588628"/>
            <a:ext cx="2001225" cy="2196371"/>
          </a:xfrm>
          <a:prstGeom prst="rect">
            <a:avLst/>
          </a:prstGeom>
          <a:noFill/>
          <a:ln>
            <a:noFill/>
          </a:ln>
        </p:spPr>
      </p:pic>
      <p:pic>
        <p:nvPicPr>
          <p:cNvPr id="125" name="Google Shape;125;p4">
            <a:extLst>
              <a:ext uri="{C183D7F6-B498-43B3-948B-1728B52AA6E4}">
                <adec:decorative xmlns:adec="http://schemas.microsoft.com/office/drawing/2017/decorative" val="1"/>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827450" y="2921955"/>
            <a:ext cx="1730934" cy="1730944"/>
          </a:xfrm>
          <a:prstGeom prst="rect">
            <a:avLst/>
          </a:prstGeom>
          <a:noFill/>
          <a:ln>
            <a:noFill/>
          </a:ln>
        </p:spPr>
      </p:pic>
      <p:pic>
        <p:nvPicPr>
          <p:cNvPr id="13" name="Picture 12" descr="Microlink Logo">
            <a:extLst>
              <a:ext uri="{FF2B5EF4-FFF2-40B4-BE49-F238E27FC236}">
                <a16:creationId xmlns:a16="http://schemas.microsoft.com/office/drawing/2014/main" id="{E17B07B8-9228-9847-896A-BEE5B1A99DCD}"/>
              </a:ext>
            </a:extLst>
          </p:cNvPr>
          <p:cNvPicPr>
            <a:picLocks noChangeAspect="1"/>
          </p:cNvPicPr>
          <p:nvPr/>
        </p:nvPicPr>
        <p:blipFill>
          <a:blip r:embed="rId7"/>
          <a:stretch>
            <a:fillRect/>
          </a:stretch>
        </p:blipFill>
        <p:spPr>
          <a:xfrm>
            <a:off x="5630333" y="48856"/>
            <a:ext cx="1989667" cy="801268"/>
          </a:xfrm>
          <a:prstGeom prst="rect">
            <a:avLst/>
          </a:prstGeom>
        </p:spPr>
      </p:pic>
    </p:spTree>
    <p:extLst>
      <p:ext uri="{BB962C8B-B14F-4D97-AF65-F5344CB8AC3E}">
        <p14:creationId xmlns:p14="http://schemas.microsoft.com/office/powerpoint/2010/main" val="3241062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childTnLst>
                                </p:cTn>
                              </p:par>
                              <p:par>
                                <p:cTn id="8" presetID="9" presetClass="entr" presetSubtype="0" fill="hold" nodeType="withEffect">
                                  <p:stCondLst>
                                    <p:cond delay="1000"/>
                                  </p:stCondLst>
                                  <p:childTnLst>
                                    <p:set>
                                      <p:cBhvr>
                                        <p:cTn id="9" dur="1" fill="hold">
                                          <p:stCondLst>
                                            <p:cond delay="0"/>
                                          </p:stCondLst>
                                        </p:cTn>
                                        <p:tgtEl>
                                          <p:spTgt spid="124"/>
                                        </p:tgtEl>
                                        <p:attrNameLst>
                                          <p:attrName>style.visibility</p:attrName>
                                        </p:attrNameLst>
                                      </p:cBhvr>
                                      <p:to>
                                        <p:strVal val="visible"/>
                                      </p:to>
                                    </p:set>
                                    <p:animEffect transition="in" filter="dissolve">
                                      <p:cBhvr>
                                        <p:cTn id="10" dur="1000"/>
                                        <p:tgtEl>
                                          <p:spTgt spid="1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fade">
                                      <p:cBhvr>
                                        <p:cTn id="15" dur="1000"/>
                                        <p:tgtEl>
                                          <p:spTgt spid="116"/>
                                        </p:tgtEl>
                                      </p:cBhvr>
                                    </p:animEffect>
                                  </p:childTnLst>
                                </p:cTn>
                              </p:par>
                              <p:par>
                                <p:cTn id="16" presetID="9" presetClass="entr" presetSubtype="0" fill="hold" nodeType="withEffect">
                                  <p:stCondLst>
                                    <p:cond delay="1000"/>
                                  </p:stCondLst>
                                  <p:childTnLst>
                                    <p:set>
                                      <p:cBhvr>
                                        <p:cTn id="17" dur="1" fill="hold">
                                          <p:stCondLst>
                                            <p:cond delay="0"/>
                                          </p:stCondLst>
                                        </p:cTn>
                                        <p:tgtEl>
                                          <p:spTgt spid="125"/>
                                        </p:tgtEl>
                                        <p:attrNameLst>
                                          <p:attrName>style.visibility</p:attrName>
                                        </p:attrNameLst>
                                      </p:cBhvr>
                                      <p:to>
                                        <p:strVal val="visible"/>
                                      </p:to>
                                    </p:set>
                                    <p:animEffect transition="in" filter="dissolve">
                                      <p:cBhvr>
                                        <p:cTn id="18" dur="1000"/>
                                        <p:tgtEl>
                                          <p:spTgt spid="1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7"/>
                                        </p:tgtEl>
                                        <p:attrNameLst>
                                          <p:attrName>style.visibility</p:attrName>
                                        </p:attrNameLst>
                                      </p:cBhvr>
                                      <p:to>
                                        <p:strVal val="visible"/>
                                      </p:to>
                                    </p:set>
                                    <p:animEffect transition="in" filter="fade">
                                      <p:cBhvr>
                                        <p:cTn id="23" dur="1000"/>
                                        <p:tgtEl>
                                          <p:spTgt spid="117"/>
                                        </p:tgtEl>
                                      </p:cBhvr>
                                    </p:animEffect>
                                  </p:childTnLst>
                                </p:cTn>
                              </p:par>
                            </p:childTnLst>
                          </p:cTn>
                        </p:par>
                        <p:par>
                          <p:cTn id="24" fill="hold">
                            <p:stCondLst>
                              <p:cond delay="1000"/>
                            </p:stCondLst>
                            <p:childTnLst>
                              <p:par>
                                <p:cTn id="25" presetID="9" presetClass="entr" presetSubtype="0" fill="hold" nodeType="afterEffect">
                                  <p:stCondLst>
                                    <p:cond delay="0"/>
                                  </p:stCondLst>
                                  <p:childTnLst>
                                    <p:set>
                                      <p:cBhvr>
                                        <p:cTn id="26" dur="1" fill="hold">
                                          <p:stCondLst>
                                            <p:cond delay="0"/>
                                          </p:stCondLst>
                                        </p:cTn>
                                        <p:tgtEl>
                                          <p:spTgt spid="122"/>
                                        </p:tgtEl>
                                        <p:attrNameLst>
                                          <p:attrName>style.visibility</p:attrName>
                                        </p:attrNameLst>
                                      </p:cBhvr>
                                      <p:to>
                                        <p:strVal val="visible"/>
                                      </p:to>
                                    </p:set>
                                    <p:animEffect transition="in" filter="dissolve">
                                      <p:cBhvr>
                                        <p:cTn id="27" dur="1000"/>
                                        <p:tgtEl>
                                          <p:spTgt spid="1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8"/>
                                        </p:tgtEl>
                                        <p:attrNameLst>
                                          <p:attrName>style.visibility</p:attrName>
                                        </p:attrNameLst>
                                      </p:cBhvr>
                                      <p:to>
                                        <p:strVal val="visible"/>
                                      </p:to>
                                    </p:set>
                                    <p:animEffect transition="in" filter="fade">
                                      <p:cBhvr>
                                        <p:cTn id="32" dur="1000"/>
                                        <p:tgtEl>
                                          <p:spTgt spid="118"/>
                                        </p:tgtEl>
                                      </p:cBhvr>
                                    </p:animEffect>
                                  </p:childTnLst>
                                </p:cTn>
                              </p:par>
                            </p:childTnLst>
                          </p:cTn>
                        </p:par>
                        <p:par>
                          <p:cTn id="33" fill="hold">
                            <p:stCondLst>
                              <p:cond delay="1000"/>
                            </p:stCondLst>
                            <p:childTnLst>
                              <p:par>
                                <p:cTn id="34" presetID="9" presetClass="entr" presetSubtype="0" fill="hold" nodeType="afterEffect">
                                  <p:stCondLst>
                                    <p:cond delay="0"/>
                                  </p:stCondLst>
                                  <p:childTnLst>
                                    <p:set>
                                      <p:cBhvr>
                                        <p:cTn id="35" dur="1" fill="hold">
                                          <p:stCondLst>
                                            <p:cond delay="0"/>
                                          </p:stCondLst>
                                        </p:cTn>
                                        <p:tgtEl>
                                          <p:spTgt spid="123"/>
                                        </p:tgtEl>
                                        <p:attrNameLst>
                                          <p:attrName>style.visibility</p:attrName>
                                        </p:attrNameLst>
                                      </p:cBhvr>
                                      <p:to>
                                        <p:strVal val="visible"/>
                                      </p:to>
                                    </p:set>
                                    <p:animEffect transition="in" filter="dissolve">
                                      <p:cBhvr>
                                        <p:cTn id="36"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209"/>
        <p:cNvGrpSpPr/>
        <p:nvPr/>
      </p:nvGrpSpPr>
      <p:grpSpPr>
        <a:xfrm>
          <a:off x="0" y="0"/>
          <a:ext cx="0" cy="0"/>
          <a:chOff x="0" y="0"/>
          <a:chExt cx="0" cy="0"/>
        </a:xfrm>
      </p:grpSpPr>
      <p:sp>
        <p:nvSpPr>
          <p:cNvPr id="4" name="Title 3">
            <a:extLst>
              <a:ext uri="{FF2B5EF4-FFF2-40B4-BE49-F238E27FC236}">
                <a16:creationId xmlns:a16="http://schemas.microsoft.com/office/drawing/2014/main" id="{0CF4C59B-F652-46FA-AAAB-8C1796BB9662}"/>
              </a:ext>
              <a:ext uri="{C183D7F6-B498-43B3-948B-1728B52AA6E4}">
                <adec:decorative xmlns:adec="http://schemas.microsoft.com/office/drawing/2017/decorative" val="1"/>
              </a:ext>
            </a:extLst>
          </p:cNvPr>
          <p:cNvSpPr>
            <a:spLocks noGrp="1"/>
          </p:cNvSpPr>
          <p:nvPr>
            <p:ph type="title" idx="4294967295"/>
          </p:nvPr>
        </p:nvSpPr>
        <p:spPr/>
        <p:txBody>
          <a:bodyPr/>
          <a:lstStyle/>
          <a:p>
            <a:r>
              <a:rPr lang="en-GB" dirty="0">
                <a:solidFill>
                  <a:srgbClr val="999999"/>
                </a:solidFill>
              </a:rPr>
              <a:t>1% of long-term unemployed people are dyslexic</a:t>
            </a:r>
          </a:p>
        </p:txBody>
      </p:sp>
      <p:sp>
        <p:nvSpPr>
          <p:cNvPr id="6" name="TextBox 5">
            <a:extLst>
              <a:ext uri="{FF2B5EF4-FFF2-40B4-BE49-F238E27FC236}">
                <a16:creationId xmlns:a16="http://schemas.microsoft.com/office/drawing/2014/main" id="{C6CF92F2-B760-D84D-98C5-475891593CC8}"/>
              </a:ext>
            </a:extLst>
          </p:cNvPr>
          <p:cNvSpPr txBox="1"/>
          <p:nvPr/>
        </p:nvSpPr>
        <p:spPr>
          <a:xfrm>
            <a:off x="78621" y="1616667"/>
            <a:ext cx="3839783" cy="3154710"/>
          </a:xfrm>
          <a:prstGeom prst="rect">
            <a:avLst/>
          </a:prstGeom>
          <a:noFill/>
        </p:spPr>
        <p:txBody>
          <a:bodyPr wrap="square" rtlCol="0">
            <a:spAutoFit/>
          </a:bodyPr>
          <a:lstStyle/>
          <a:p>
            <a:r>
              <a:rPr lang="en-GB" sz="19900" b="1" dirty="0">
                <a:solidFill>
                  <a:srgbClr val="60497A"/>
                </a:solidFill>
                <a:latin typeface="Arial" panose="020B0604020202020204" pitchFamily="34" charset="0"/>
                <a:ea typeface="Tahoma" panose="020B0604030504040204" pitchFamily="34" charset="0"/>
                <a:cs typeface="Arial" panose="020B0604020202020204" pitchFamily="34" charset="0"/>
              </a:rPr>
              <a:t>1%</a:t>
            </a:r>
          </a:p>
        </p:txBody>
      </p:sp>
      <p:sp>
        <p:nvSpPr>
          <p:cNvPr id="214" name="Google Shape;214;p9"/>
          <p:cNvSpPr txBox="1"/>
          <p:nvPr/>
        </p:nvSpPr>
        <p:spPr>
          <a:xfrm>
            <a:off x="4122675" y="2142816"/>
            <a:ext cx="5121300" cy="741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s" sz="1800" b="1" i="0" u="none" strike="noStrike" cap="none"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of long term unemployed people are dyslexic. </a:t>
            </a:r>
          </a:p>
          <a:p>
            <a:pPr marL="0" marR="0" lvl="0" indent="0" algn="l" rtl="0">
              <a:lnSpc>
                <a:spcPct val="115000"/>
              </a:lnSpc>
              <a:spcBef>
                <a:spcPts val="0"/>
              </a:spcBef>
              <a:spcAft>
                <a:spcPts val="0"/>
              </a:spcAft>
              <a:buClr>
                <a:srgbClr val="000000"/>
              </a:buClr>
              <a:buSzPts val="1800"/>
              <a:buFont typeface="Arial"/>
              <a:buNone/>
            </a:pPr>
            <a:endParaRPr lang="es" sz="1800" b="1" i="0" u="none" strike="noStrike" cap="none"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endParaRPr>
          </a:p>
          <a:p>
            <a:pPr marL="0" marR="0" lvl="0" indent="0" algn="l" rtl="0">
              <a:lnSpc>
                <a:spcPct val="115000"/>
              </a:lnSpc>
              <a:spcBef>
                <a:spcPts val="0"/>
              </a:spcBef>
              <a:spcAft>
                <a:spcPts val="0"/>
              </a:spcAft>
              <a:buClr>
                <a:srgbClr val="000000"/>
              </a:buClr>
              <a:buSzPts val="1800"/>
              <a:buFont typeface="Arial"/>
              <a:buNone/>
            </a:pPr>
            <a:r>
              <a:rPr lang="es" sz="1800" b="1" i="0" u="none" strike="noStrike" cap="none"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Only </a:t>
            </a:r>
            <a:r>
              <a:rPr lang="es" sz="4000" b="1" i="0" u="none" strike="noStrike" cap="none"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10-15 % </a:t>
            </a:r>
            <a:r>
              <a:rPr lang="es" sz="1800" b="1" i="0" u="none" strike="noStrike" cap="none"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of autistic people have a job.</a:t>
            </a:r>
            <a:endParaRPr sz="1800" b="1" i="0" u="none" strike="noStrike" cap="none"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E4435E29-A726-4DEB-A7E9-5F94ACC6D0FD}"/>
              </a:ext>
            </a:extLst>
          </p:cNvPr>
          <p:cNvSpPr txBox="1"/>
          <p:nvPr/>
        </p:nvSpPr>
        <p:spPr>
          <a:xfrm>
            <a:off x="4818889" y="4698225"/>
            <a:ext cx="4123944" cy="400110"/>
          </a:xfrm>
          <a:prstGeom prst="rect">
            <a:avLst/>
          </a:prstGeom>
          <a:noFill/>
        </p:spPr>
        <p:txBody>
          <a:bodyPr wrap="square" rtlCol="0">
            <a:spAutoFit/>
          </a:bodyPr>
          <a:lstStyle/>
          <a:p>
            <a:pPr algn="r"/>
            <a:r>
              <a:rPr lang="en-GB" sz="1000" i="1" dirty="0" err="1">
                <a:latin typeface="Tahoma" panose="020B0604030504040204" pitchFamily="34" charset="0"/>
                <a:ea typeface="Tahoma" panose="020B0604030504040204" pitchFamily="34" charset="0"/>
                <a:cs typeface="Tahoma" panose="020B0604030504040204" pitchFamily="34" charset="0"/>
              </a:rPr>
              <a:t>Snowling</a:t>
            </a:r>
            <a:r>
              <a:rPr lang="en-GB" sz="1000" i="1" dirty="0">
                <a:latin typeface="Tahoma" panose="020B0604030504040204" pitchFamily="34" charset="0"/>
                <a:ea typeface="Tahoma" panose="020B0604030504040204" pitchFamily="34" charset="0"/>
                <a:cs typeface="Tahoma" panose="020B0604030504040204" pitchFamily="34" charset="0"/>
              </a:rPr>
              <a:t> et al 2010</a:t>
            </a:r>
          </a:p>
          <a:p>
            <a:pPr algn="r"/>
            <a:r>
              <a:rPr lang="en-GB" sz="1000" i="1" dirty="0">
                <a:latin typeface="Tahoma" panose="020B0604030504040204" pitchFamily="34" charset="0"/>
                <a:ea typeface="Tahoma" panose="020B0604030504040204" pitchFamily="34" charset="0"/>
                <a:cs typeface="Tahoma" panose="020B0604030504040204" pitchFamily="34" charset="0"/>
              </a:rPr>
              <a:t>National Autistic Society, 2016</a:t>
            </a:r>
          </a:p>
        </p:txBody>
      </p:sp>
      <p:pic>
        <p:nvPicPr>
          <p:cNvPr id="8" name="Picture 7">
            <a:extLst>
              <a:ext uri="{FF2B5EF4-FFF2-40B4-BE49-F238E27FC236}">
                <a16:creationId xmlns:a16="http://schemas.microsoft.com/office/drawing/2014/main" id="{D13743E8-A8B5-1348-B078-BE90171502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30333" y="48856"/>
            <a:ext cx="1989667" cy="801268"/>
          </a:xfrm>
          <a:prstGeom prst="rect">
            <a:avLst/>
          </a:prstGeom>
        </p:spPr>
      </p:pic>
    </p:spTree>
    <p:extLst>
      <p:ext uri="{BB962C8B-B14F-4D97-AF65-F5344CB8AC3E}">
        <p14:creationId xmlns:p14="http://schemas.microsoft.com/office/powerpoint/2010/main" val="345575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221"/>
        <p:cNvGrpSpPr/>
        <p:nvPr/>
      </p:nvGrpSpPr>
      <p:grpSpPr>
        <a:xfrm>
          <a:off x="0" y="0"/>
          <a:ext cx="0" cy="0"/>
          <a:chOff x="0" y="0"/>
          <a:chExt cx="0" cy="0"/>
        </a:xfrm>
      </p:grpSpPr>
      <p:sp>
        <p:nvSpPr>
          <p:cNvPr id="3" name="Title 2">
            <a:extLst>
              <a:ext uri="{FF2B5EF4-FFF2-40B4-BE49-F238E27FC236}">
                <a16:creationId xmlns:a16="http://schemas.microsoft.com/office/drawing/2014/main" id="{A7603F83-69F0-4C94-8DED-B7D7942DE3CA}"/>
              </a:ext>
              <a:ext uri="{C183D7F6-B498-43B3-948B-1728B52AA6E4}">
                <adec:decorative xmlns:adec="http://schemas.microsoft.com/office/drawing/2017/decorative" val="0"/>
              </a:ext>
            </a:extLst>
          </p:cNvPr>
          <p:cNvSpPr>
            <a:spLocks noGrp="1"/>
          </p:cNvSpPr>
          <p:nvPr>
            <p:ph type="title" idx="4294967295"/>
          </p:nvPr>
        </p:nvSpPr>
        <p:spPr/>
        <p:txBody>
          <a:bodyPr/>
          <a:lstStyle/>
          <a:p>
            <a:r>
              <a:rPr lang="en-GB" dirty="0">
                <a:solidFill>
                  <a:srgbClr val="999999"/>
                </a:solidFill>
              </a:rPr>
              <a:t>1% of prisoners have</a:t>
            </a:r>
            <a:r>
              <a:rPr lang="en-GB" baseline="0" dirty="0">
                <a:solidFill>
                  <a:srgbClr val="999999"/>
                </a:solidFill>
              </a:rPr>
              <a:t> ADHD</a:t>
            </a:r>
            <a:endParaRPr lang="en-GB" dirty="0">
              <a:solidFill>
                <a:srgbClr val="999999"/>
              </a:solidFill>
            </a:endParaRPr>
          </a:p>
        </p:txBody>
      </p:sp>
      <p:sp>
        <p:nvSpPr>
          <p:cNvPr id="2" name="TextBox 1">
            <a:extLst>
              <a:ext uri="{FF2B5EF4-FFF2-40B4-BE49-F238E27FC236}">
                <a16:creationId xmlns:a16="http://schemas.microsoft.com/office/drawing/2014/main" id="{924BFA1E-3552-4996-8DEC-A30DD9505DEA}"/>
              </a:ext>
            </a:extLst>
          </p:cNvPr>
          <p:cNvSpPr txBox="1"/>
          <p:nvPr/>
        </p:nvSpPr>
        <p:spPr>
          <a:xfrm>
            <a:off x="7062827" y="4816765"/>
            <a:ext cx="1916582" cy="246221"/>
          </a:xfrm>
          <a:prstGeom prst="rect">
            <a:avLst/>
          </a:prstGeom>
          <a:noFill/>
        </p:spPr>
        <p:txBody>
          <a:bodyPr wrap="square" rtlCol="0">
            <a:spAutoFit/>
          </a:bodyPr>
          <a:lstStyle/>
          <a:p>
            <a:pPr algn="r"/>
            <a:r>
              <a:rPr lang="en-GB" sz="1000" i="1" dirty="0">
                <a:latin typeface="Tahoma" panose="020B0604030504040204" pitchFamily="34" charset="0"/>
                <a:ea typeface="Tahoma" panose="020B0604030504040204" pitchFamily="34" charset="0"/>
                <a:cs typeface="Tahoma" panose="020B0604030504040204" pitchFamily="34" charset="0"/>
              </a:rPr>
              <a:t>Source: Young et al., 2018</a:t>
            </a:r>
          </a:p>
        </p:txBody>
      </p:sp>
      <p:sp>
        <p:nvSpPr>
          <p:cNvPr id="6" name="TextBox 5">
            <a:extLst>
              <a:ext uri="{FF2B5EF4-FFF2-40B4-BE49-F238E27FC236}">
                <a16:creationId xmlns:a16="http://schemas.microsoft.com/office/drawing/2014/main" id="{745EA17D-3576-854D-A5CF-66D75CBD6502}"/>
              </a:ext>
              <a:ext uri="{C183D7F6-B498-43B3-948B-1728B52AA6E4}">
                <adec:decorative xmlns:adec="http://schemas.microsoft.com/office/drawing/2017/decorative" val="1"/>
              </a:ext>
            </a:extLst>
          </p:cNvPr>
          <p:cNvSpPr txBox="1"/>
          <p:nvPr/>
        </p:nvSpPr>
        <p:spPr>
          <a:xfrm>
            <a:off x="819285" y="1662055"/>
            <a:ext cx="3839783" cy="3154710"/>
          </a:xfrm>
          <a:prstGeom prst="rect">
            <a:avLst/>
          </a:prstGeom>
          <a:noFill/>
        </p:spPr>
        <p:txBody>
          <a:bodyPr wrap="square" rtlCol="0">
            <a:spAutoFit/>
          </a:bodyPr>
          <a:lstStyle/>
          <a:p>
            <a:r>
              <a:rPr lang="en-GB" sz="19900" b="1" dirty="0">
                <a:solidFill>
                  <a:srgbClr val="60497A"/>
                </a:solidFill>
                <a:latin typeface="Arial" panose="020B0604020202020204" pitchFamily="34" charset="0"/>
                <a:ea typeface="Tahoma" panose="020B0604030504040204" pitchFamily="34" charset="0"/>
                <a:cs typeface="Arial" panose="020B0604020202020204" pitchFamily="34" charset="0"/>
              </a:rPr>
              <a:t>1%</a:t>
            </a:r>
          </a:p>
        </p:txBody>
      </p:sp>
      <p:sp>
        <p:nvSpPr>
          <p:cNvPr id="223" name="Google Shape;223;p10">
            <a:extLst>
              <a:ext uri="{C183D7F6-B498-43B3-948B-1728B52AA6E4}">
                <adec:decorative xmlns:adec="http://schemas.microsoft.com/office/drawing/2017/decorative" val="1"/>
              </a:ext>
            </a:extLst>
          </p:cNvPr>
          <p:cNvSpPr txBox="1"/>
          <p:nvPr/>
        </p:nvSpPr>
        <p:spPr>
          <a:xfrm>
            <a:off x="4122675" y="2713800"/>
            <a:ext cx="3425400" cy="36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s" sz="2000" b="1" i="0" u="none" strike="noStrike" cap="none" dirty="0">
                <a:solidFill>
                  <a:srgbClr val="FFFFFF"/>
                </a:solidFill>
                <a:latin typeface="Poppins"/>
                <a:ea typeface="Poppins"/>
                <a:cs typeface="Poppins"/>
                <a:sym typeface="Poppins"/>
              </a:rPr>
              <a:t>of prisoners have ADHD.</a:t>
            </a:r>
            <a:endParaRPr sz="2000" b="1" i="0" u="none" strike="noStrike" cap="none" dirty="0">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C2A112A1-7DE9-0742-92D1-A2B2D9D81B4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30333" y="48856"/>
            <a:ext cx="1989667" cy="801268"/>
          </a:xfrm>
          <a:prstGeom prst="rect">
            <a:avLst/>
          </a:prstGeom>
        </p:spPr>
      </p:pic>
    </p:spTree>
    <p:extLst>
      <p:ext uri="{BB962C8B-B14F-4D97-AF65-F5344CB8AC3E}">
        <p14:creationId xmlns:p14="http://schemas.microsoft.com/office/powerpoint/2010/main" val="3562579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655384-659D-4A6A-A1F9-E27B9593BA5F}"/>
              </a:ext>
            </a:extLst>
          </p:cNvPr>
          <p:cNvSpPr>
            <a:spLocks noGrp="1"/>
          </p:cNvSpPr>
          <p:nvPr>
            <p:ph type="title" idx="4294967295"/>
          </p:nvPr>
        </p:nvSpPr>
        <p:spPr/>
        <p:txBody>
          <a:bodyPr/>
          <a:lstStyle/>
          <a:p>
            <a:r>
              <a:rPr lang="en-GB" dirty="0"/>
              <a:t>Direct Discrimination</a:t>
            </a:r>
          </a:p>
        </p:txBody>
      </p:sp>
      <p:sp>
        <p:nvSpPr>
          <p:cNvPr id="8" name="Google Shape;166;p5">
            <a:extLst>
              <a:ext uri="{FF2B5EF4-FFF2-40B4-BE49-F238E27FC236}">
                <a16:creationId xmlns:a16="http://schemas.microsoft.com/office/drawing/2014/main" id="{4BA85BAA-E338-414A-BF26-E1C4ED49575B}"/>
              </a:ext>
              <a:ext uri="{C183D7F6-B498-43B3-948B-1728B52AA6E4}">
                <adec:decorative xmlns:adec="http://schemas.microsoft.com/office/drawing/2017/decorative" val="1"/>
              </a:ext>
            </a:extLst>
          </p:cNvPr>
          <p:cNvSpPr/>
          <p:nvPr/>
        </p:nvSpPr>
        <p:spPr>
          <a:xfrm>
            <a:off x="-145647" y="-493507"/>
            <a:ext cx="4404600" cy="15873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defTabSz="914378">
              <a:buSzPts val="1400"/>
              <a:defRPr/>
            </a:pPr>
            <a:endParaRPr>
              <a:latin typeface="Poppins"/>
            </a:endParaRPr>
          </a:p>
        </p:txBody>
      </p:sp>
      <p:sp>
        <p:nvSpPr>
          <p:cNvPr id="9" name="Google Shape;167;p5">
            <a:extLst>
              <a:ext uri="{FF2B5EF4-FFF2-40B4-BE49-F238E27FC236}">
                <a16:creationId xmlns:a16="http://schemas.microsoft.com/office/drawing/2014/main" id="{046C8E42-6238-4B53-916F-C1CCA10CE414}"/>
              </a:ext>
              <a:ext uri="{C183D7F6-B498-43B3-948B-1728B52AA6E4}">
                <adec:decorative xmlns:adec="http://schemas.microsoft.com/office/drawing/2017/decorative" val="1"/>
              </a:ext>
            </a:extLst>
          </p:cNvPr>
          <p:cNvSpPr/>
          <p:nvPr/>
        </p:nvSpPr>
        <p:spPr>
          <a:xfrm>
            <a:off x="-430286" y="-11385"/>
            <a:ext cx="4999500" cy="684600"/>
          </a:xfrm>
          <a:prstGeom prst="roundRect">
            <a:avLst>
              <a:gd name="adj" fmla="val 16667"/>
            </a:avLst>
          </a:prstGeom>
          <a:solidFill>
            <a:srgbClr val="6B5972"/>
          </a:solidFill>
          <a:ln>
            <a:noFill/>
          </a:ln>
        </p:spPr>
        <p:txBody>
          <a:bodyPr spcFirstLastPara="1" wrap="square" lIns="91425" tIns="91425" rIns="91425" bIns="91425" anchor="ctr" anchorCtr="0">
            <a:noAutofit/>
          </a:bodyPr>
          <a:lstStyle/>
          <a:p>
            <a:pPr defTabSz="914378">
              <a:buSzPts val="1400"/>
              <a:defRPr/>
            </a:pPr>
            <a:endParaRPr>
              <a:latin typeface="Poppins"/>
              <a:ea typeface="+mn-ea"/>
              <a:cs typeface="Arial" panose="020B0604020202020204" pitchFamily="34" charset="0"/>
            </a:endParaRPr>
          </a:p>
        </p:txBody>
      </p:sp>
      <p:sp>
        <p:nvSpPr>
          <p:cNvPr id="2" name="TextBox 1">
            <a:extLst>
              <a:ext uri="{FF2B5EF4-FFF2-40B4-BE49-F238E27FC236}">
                <a16:creationId xmlns:a16="http://schemas.microsoft.com/office/drawing/2014/main" id="{151DFB79-4863-47D9-831A-133F54C81EAB}"/>
              </a:ext>
              <a:ext uri="{C183D7F6-B498-43B3-948B-1728B52AA6E4}">
                <adec:decorative xmlns:adec="http://schemas.microsoft.com/office/drawing/2017/decorative" val="1"/>
              </a:ext>
            </a:extLst>
          </p:cNvPr>
          <p:cNvSpPr txBox="1"/>
          <p:nvPr/>
        </p:nvSpPr>
        <p:spPr>
          <a:xfrm>
            <a:off x="217307" y="194966"/>
            <a:ext cx="4636546" cy="954107"/>
          </a:xfrm>
          <a:prstGeom prst="rect">
            <a:avLst/>
          </a:prstGeom>
          <a:noFill/>
        </p:spPr>
        <p:txBody>
          <a:bodyPr wrap="square" rtlCol="0">
            <a:spAutoFit/>
          </a:bodyPr>
          <a:lstStyle/>
          <a:p>
            <a:pPr defTabSz="914378">
              <a:defRPr/>
            </a:pPr>
            <a:r>
              <a:rPr lang="en-GB" sz="2800" b="1" dirty="0">
                <a:solidFill>
                  <a:srgbClr val="EEEEEE"/>
                </a:solidFill>
                <a:latin typeface="Tahoma" panose="020B0604030504040204" pitchFamily="34" charset="0"/>
                <a:ea typeface="Tahoma" panose="020B0604030504040204" pitchFamily="34" charset="0"/>
                <a:cs typeface="Tahoma" panose="020B0604030504040204" pitchFamily="34" charset="0"/>
              </a:rPr>
              <a:t>Direct </a:t>
            </a:r>
          </a:p>
          <a:p>
            <a:pPr defTabSz="914378">
              <a:defRPr/>
            </a:pPr>
            <a:r>
              <a:rPr lang="en-GB" sz="2800" dirty="0">
                <a:solidFill>
                  <a:schemeClr val="accent1"/>
                </a:solidFill>
                <a:latin typeface="Tahoma" panose="020B0604030504040204" pitchFamily="34" charset="0"/>
                <a:ea typeface="Tahoma" panose="020B0604030504040204" pitchFamily="34" charset="0"/>
                <a:cs typeface="Tahoma" panose="020B0604030504040204" pitchFamily="34" charset="0"/>
              </a:rPr>
              <a:t>Discrimination</a:t>
            </a:r>
          </a:p>
        </p:txBody>
      </p:sp>
      <p:sp>
        <p:nvSpPr>
          <p:cNvPr id="5" name="TextBox 4">
            <a:extLst>
              <a:ext uri="{FF2B5EF4-FFF2-40B4-BE49-F238E27FC236}">
                <a16:creationId xmlns:a16="http://schemas.microsoft.com/office/drawing/2014/main" id="{78162E0C-68DB-45A5-BFAB-3BBB6316F6AB}"/>
              </a:ext>
            </a:extLst>
          </p:cNvPr>
          <p:cNvSpPr txBox="1"/>
          <p:nvPr/>
        </p:nvSpPr>
        <p:spPr>
          <a:xfrm>
            <a:off x="217307" y="1766094"/>
            <a:ext cx="3386676" cy="2062103"/>
          </a:xfrm>
          <a:prstGeom prst="rect">
            <a:avLst/>
          </a:prstGeom>
          <a:noFill/>
        </p:spPr>
        <p:txBody>
          <a:bodyPr wrap="square" rtlCol="0">
            <a:spAutoFit/>
          </a:bodyPr>
          <a:lstStyle/>
          <a:p>
            <a:pPr defTabSz="914378">
              <a:defRPr/>
            </a:pPr>
            <a:r>
              <a:rPr lang="en-GB" sz="1600" dirty="0">
                <a:solidFill>
                  <a:schemeClr val="tx2"/>
                </a:solidFill>
                <a:latin typeface="Tahoma" panose="020B0604030504040204" pitchFamily="34" charset="0"/>
                <a:ea typeface="Tahoma" panose="020B0604030504040204" pitchFamily="34" charset="0"/>
                <a:cs typeface="Tahoma" panose="020B0604030504040204" pitchFamily="34" charset="0"/>
              </a:rPr>
              <a:t>Making assumptions about capability and treating differently as a result</a:t>
            </a:r>
          </a:p>
          <a:p>
            <a:pPr defTabSz="914378">
              <a:defRPr/>
            </a:pPr>
            <a:endParaRPr lang="en-GB"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defTabSz="914378">
              <a:defRPr/>
            </a:pPr>
            <a:r>
              <a:rPr lang="en-GB" sz="1600" dirty="0">
                <a:solidFill>
                  <a:schemeClr val="tx2"/>
                </a:solidFill>
                <a:latin typeface="Tahoma" panose="020B0604030504040204" pitchFamily="34" charset="0"/>
                <a:ea typeface="Tahoma" panose="020B0604030504040204" pitchFamily="34" charset="0"/>
                <a:cs typeface="Tahoma" panose="020B0604030504040204" pitchFamily="34" charset="0"/>
              </a:rPr>
              <a:t>Failure to make reasonable adjustments</a:t>
            </a:r>
          </a:p>
          <a:p>
            <a:pPr defTabSz="914378">
              <a:defRPr/>
            </a:pPr>
            <a:endParaRPr lang="en-GB"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defTabSz="914378">
              <a:defRPr/>
            </a:pPr>
            <a:r>
              <a:rPr lang="en-GB" sz="1600" dirty="0">
                <a:solidFill>
                  <a:schemeClr val="tx2"/>
                </a:solidFill>
                <a:latin typeface="Tahoma" panose="020B0604030504040204" pitchFamily="34" charset="0"/>
                <a:ea typeface="Tahoma" panose="020B0604030504040204" pitchFamily="34" charset="0"/>
                <a:cs typeface="Tahoma" panose="020B0604030504040204" pitchFamily="34" charset="0"/>
              </a:rPr>
              <a:t>Victimisation or harassment</a:t>
            </a:r>
          </a:p>
        </p:txBody>
      </p:sp>
      <p:sp>
        <p:nvSpPr>
          <p:cNvPr id="3" name="TextBox 2">
            <a:extLst>
              <a:ext uri="{FF2B5EF4-FFF2-40B4-BE49-F238E27FC236}">
                <a16:creationId xmlns:a16="http://schemas.microsoft.com/office/drawing/2014/main" id="{A7F5CE7A-2E3A-4147-BCFF-DCA0AFF49345}"/>
              </a:ext>
            </a:extLst>
          </p:cNvPr>
          <p:cNvSpPr txBox="1"/>
          <p:nvPr/>
        </p:nvSpPr>
        <p:spPr>
          <a:xfrm>
            <a:off x="613902" y="4169686"/>
            <a:ext cx="7910624" cy="400110"/>
          </a:xfrm>
          <a:prstGeom prst="rect">
            <a:avLst/>
          </a:prstGeom>
          <a:noFill/>
        </p:spPr>
        <p:txBody>
          <a:bodyPr wrap="square" rtlCol="0">
            <a:spAutoFit/>
          </a:bodyPr>
          <a:lstStyle/>
          <a:p>
            <a:pPr algn="ctr" defTabSz="914378">
              <a:defRPr/>
            </a:pPr>
            <a:r>
              <a:rPr lang="en-GB" sz="2000" b="1" dirty="0">
                <a:solidFill>
                  <a:srgbClr val="685A71"/>
                </a:solidFill>
                <a:latin typeface="Tahoma" panose="020B0604030504040204" pitchFamily="34" charset="0"/>
                <a:ea typeface="Tahoma" panose="020B0604030504040204" pitchFamily="34" charset="0"/>
                <a:cs typeface="Tahoma" panose="020B0604030504040204" pitchFamily="34" charset="0"/>
              </a:rPr>
              <a:t>We are all different – so the best support is individualised</a:t>
            </a:r>
          </a:p>
        </p:txBody>
      </p:sp>
      <p:pic>
        <p:nvPicPr>
          <p:cNvPr id="4" name="Picture 3">
            <a:extLst>
              <a:ext uri="{FF2B5EF4-FFF2-40B4-BE49-F238E27FC236}">
                <a16:creationId xmlns:a16="http://schemas.microsoft.com/office/drawing/2014/main" id="{D799058A-ABEC-425A-B6F3-A864EC19F47F}"/>
              </a:ext>
              <a:ext uri="{C183D7F6-B498-43B3-948B-1728B52AA6E4}">
                <adec:decorative xmlns:adec="http://schemas.microsoft.com/office/drawing/2017/decorative" val="1"/>
              </a:ext>
            </a:extLst>
          </p:cNvPr>
          <p:cNvPicPr>
            <a:picLocks noChangeAspect="1"/>
          </p:cNvPicPr>
          <p:nvPr/>
        </p:nvPicPr>
        <p:blipFill>
          <a:blip r:embed="rId3">
            <a:duotone>
              <a:prstClr val="black"/>
              <a:schemeClr val="accent2">
                <a:tint val="45000"/>
                <a:satMod val="400000"/>
              </a:schemeClr>
            </a:duotone>
          </a:blip>
          <a:stretch>
            <a:fillRect/>
          </a:stretch>
        </p:blipFill>
        <p:spPr>
          <a:xfrm>
            <a:off x="3376509" y="1826514"/>
            <a:ext cx="1069289" cy="2083614"/>
          </a:xfrm>
          <a:prstGeom prst="rect">
            <a:avLst/>
          </a:prstGeom>
        </p:spPr>
      </p:pic>
      <p:pic>
        <p:nvPicPr>
          <p:cNvPr id="7" name="Picture 6">
            <a:extLst>
              <a:ext uri="{FF2B5EF4-FFF2-40B4-BE49-F238E27FC236}">
                <a16:creationId xmlns:a16="http://schemas.microsoft.com/office/drawing/2014/main" id="{C3B0DE50-578C-4E52-916F-810595D48C05}"/>
              </a:ext>
              <a:ext uri="{C183D7F6-B498-43B3-948B-1728B52AA6E4}">
                <adec:decorative xmlns:adec="http://schemas.microsoft.com/office/drawing/2017/decorative" val="1"/>
              </a:ext>
            </a:extLst>
          </p:cNvPr>
          <p:cNvPicPr>
            <a:picLocks noChangeAspect="1"/>
          </p:cNvPicPr>
          <p:nvPr/>
        </p:nvPicPr>
        <p:blipFill>
          <a:blip r:embed="rId4">
            <a:duotone>
              <a:prstClr val="black"/>
              <a:schemeClr val="accent1">
                <a:tint val="45000"/>
                <a:satMod val="400000"/>
              </a:schemeClr>
            </a:duotone>
          </a:blip>
          <a:stretch>
            <a:fillRect/>
          </a:stretch>
        </p:blipFill>
        <p:spPr>
          <a:xfrm>
            <a:off x="4262116" y="1584257"/>
            <a:ext cx="1454948" cy="2368519"/>
          </a:xfrm>
          <a:prstGeom prst="rect">
            <a:avLst/>
          </a:prstGeom>
        </p:spPr>
      </p:pic>
      <p:pic>
        <p:nvPicPr>
          <p:cNvPr id="12" name="Picture 11">
            <a:extLst>
              <a:ext uri="{FF2B5EF4-FFF2-40B4-BE49-F238E27FC236}">
                <a16:creationId xmlns:a16="http://schemas.microsoft.com/office/drawing/2014/main" id="{A19DF750-1293-4CE1-BFDB-CEBA010097A6}"/>
              </a:ext>
              <a:ext uri="{C183D7F6-B498-43B3-948B-1728B52AA6E4}">
                <adec:decorative xmlns:adec="http://schemas.microsoft.com/office/drawing/2017/decorative" val="1"/>
              </a:ext>
            </a:extLst>
          </p:cNvPr>
          <p:cNvPicPr>
            <a:picLocks noChangeAspect="1"/>
          </p:cNvPicPr>
          <p:nvPr/>
        </p:nvPicPr>
        <p:blipFill>
          <a:blip r:embed="rId5">
            <a:duotone>
              <a:prstClr val="black"/>
              <a:schemeClr val="accent3">
                <a:tint val="45000"/>
                <a:satMod val="400000"/>
              </a:schemeClr>
            </a:duotone>
          </a:blip>
          <a:stretch>
            <a:fillRect/>
          </a:stretch>
        </p:blipFill>
        <p:spPr>
          <a:xfrm>
            <a:off x="5581262" y="1541608"/>
            <a:ext cx="1248117" cy="2368520"/>
          </a:xfrm>
          <a:prstGeom prst="rect">
            <a:avLst/>
          </a:prstGeom>
        </p:spPr>
      </p:pic>
      <p:pic>
        <p:nvPicPr>
          <p:cNvPr id="14" name="Picture 13">
            <a:extLst>
              <a:ext uri="{FF2B5EF4-FFF2-40B4-BE49-F238E27FC236}">
                <a16:creationId xmlns:a16="http://schemas.microsoft.com/office/drawing/2014/main" id="{478DA82A-147B-47CC-88FD-A22CC0A67509}"/>
              </a:ext>
              <a:ext uri="{C183D7F6-B498-43B3-948B-1728B52AA6E4}">
                <adec:decorative xmlns:adec="http://schemas.microsoft.com/office/drawing/2017/decorative" val="1"/>
              </a:ext>
            </a:extLst>
          </p:cNvPr>
          <p:cNvPicPr>
            <a:picLocks noChangeAspect="1"/>
          </p:cNvPicPr>
          <p:nvPr/>
        </p:nvPicPr>
        <p:blipFill>
          <a:blip r:embed="rId6">
            <a:duotone>
              <a:prstClr val="black"/>
              <a:schemeClr val="accent6">
                <a:tint val="45000"/>
                <a:satMod val="400000"/>
              </a:schemeClr>
            </a:duotone>
          </a:blip>
          <a:stretch>
            <a:fillRect/>
          </a:stretch>
        </p:blipFill>
        <p:spPr>
          <a:xfrm flipH="1">
            <a:off x="6852528" y="1922561"/>
            <a:ext cx="1162212" cy="1986239"/>
          </a:xfrm>
          <a:prstGeom prst="rect">
            <a:avLst/>
          </a:prstGeom>
        </p:spPr>
      </p:pic>
      <p:pic>
        <p:nvPicPr>
          <p:cNvPr id="16" name="Picture 15">
            <a:extLst>
              <a:ext uri="{FF2B5EF4-FFF2-40B4-BE49-F238E27FC236}">
                <a16:creationId xmlns:a16="http://schemas.microsoft.com/office/drawing/2014/main" id="{41397F1A-757A-43B8-992D-2CC52E28266E}"/>
              </a:ext>
              <a:ext uri="{C183D7F6-B498-43B3-948B-1728B52AA6E4}">
                <adec:decorative xmlns:adec="http://schemas.microsoft.com/office/drawing/2017/decorative" val="1"/>
              </a:ext>
            </a:extLst>
          </p:cNvPr>
          <p:cNvPicPr>
            <a:picLocks noChangeAspect="1"/>
          </p:cNvPicPr>
          <p:nvPr/>
        </p:nvPicPr>
        <p:blipFill>
          <a:blip r:embed="rId7">
            <a:duotone>
              <a:prstClr val="black"/>
              <a:schemeClr val="accent2">
                <a:tint val="45000"/>
                <a:satMod val="400000"/>
              </a:schemeClr>
            </a:duotone>
          </a:blip>
          <a:stretch>
            <a:fillRect/>
          </a:stretch>
        </p:blipFill>
        <p:spPr>
          <a:xfrm>
            <a:off x="7812390" y="1084526"/>
            <a:ext cx="1295119" cy="2868249"/>
          </a:xfrm>
          <a:prstGeom prst="rect">
            <a:avLst/>
          </a:prstGeom>
        </p:spPr>
      </p:pic>
      <p:pic>
        <p:nvPicPr>
          <p:cNvPr id="15" name="Picture 14">
            <a:extLst>
              <a:ext uri="{FF2B5EF4-FFF2-40B4-BE49-F238E27FC236}">
                <a16:creationId xmlns:a16="http://schemas.microsoft.com/office/drawing/2014/main" id="{BEBBE3F7-F16D-B64C-86E6-48E4395C54DF}"/>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630333" y="48856"/>
            <a:ext cx="1989667" cy="801268"/>
          </a:xfrm>
          <a:prstGeom prst="rect">
            <a:avLst/>
          </a:prstGeom>
        </p:spPr>
      </p:pic>
    </p:spTree>
    <p:extLst>
      <p:ext uri="{BB962C8B-B14F-4D97-AF65-F5344CB8AC3E}">
        <p14:creationId xmlns:p14="http://schemas.microsoft.com/office/powerpoint/2010/main" val="40944016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B82E9A-9B54-49A7-8866-094BB8C55323}"/>
              </a:ext>
              <a:ext uri="{C183D7F6-B498-43B3-948B-1728B52AA6E4}">
                <adec:decorative xmlns:adec="http://schemas.microsoft.com/office/drawing/2017/decorative" val="1"/>
              </a:ext>
            </a:extLst>
          </p:cNvPr>
          <p:cNvSpPr>
            <a:spLocks noGrp="1"/>
          </p:cNvSpPr>
          <p:nvPr>
            <p:ph type="title" idx="4294967295"/>
          </p:nvPr>
        </p:nvSpPr>
        <p:spPr>
          <a:xfrm>
            <a:off x="172796" y="331488"/>
            <a:ext cx="8229600" cy="1131094"/>
          </a:xfrm>
        </p:spPr>
        <p:txBody>
          <a:bodyPr/>
          <a:lstStyle/>
          <a:p>
            <a:r>
              <a:rPr lang="en-GB" dirty="0"/>
              <a:t>Indirect Discrimination</a:t>
            </a:r>
          </a:p>
        </p:txBody>
      </p:sp>
      <p:pic>
        <p:nvPicPr>
          <p:cNvPr id="553" name="image30.png" descr="Equity"/>
          <p:cNvPicPr>
            <a:picLocks noChangeAspect="1"/>
          </p:cNvPicPr>
          <p:nvPr/>
        </p:nvPicPr>
        <p:blipFill rotWithShape="1">
          <a:blip r:embed="rId3"/>
          <a:srcRect t="8181" b="31193"/>
          <a:stretch/>
        </p:blipFill>
        <p:spPr>
          <a:xfrm>
            <a:off x="1227973" y="1142999"/>
            <a:ext cx="6718163" cy="2850463"/>
          </a:xfrm>
          <a:prstGeom prst="rect">
            <a:avLst/>
          </a:prstGeom>
          <a:ln w="12700">
            <a:miter lim="400000"/>
          </a:ln>
        </p:spPr>
      </p:pic>
      <p:sp>
        <p:nvSpPr>
          <p:cNvPr id="552" name="Shape 552">
            <a:extLst>
              <a:ext uri="{C183D7F6-B498-43B3-948B-1728B52AA6E4}">
                <adec:decorative xmlns:adec="http://schemas.microsoft.com/office/drawing/2017/decorative" val="1"/>
              </a:ext>
            </a:extLst>
          </p:cNvPr>
          <p:cNvSpPr/>
          <p:nvPr/>
        </p:nvSpPr>
        <p:spPr>
          <a:xfrm>
            <a:off x="172796" y="188892"/>
            <a:ext cx="4572001" cy="9541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l" defTabSz="914378" rtl="0" eaLnBrk="1" fontAlgn="auto" latinLnBrk="0" hangingPunct="0">
              <a:lnSpc>
                <a:spcPct val="100000"/>
              </a:lnSpc>
              <a:spcBef>
                <a:spcPts val="0"/>
              </a:spcBef>
              <a:spcAft>
                <a:spcPts val="0"/>
              </a:spcAft>
              <a:buClr>
                <a:srgbClr val="000000"/>
              </a:buClr>
              <a:buSzTx/>
              <a:buFontTx/>
              <a:buNone/>
              <a:tabLst/>
              <a:defRPr/>
            </a:pPr>
            <a:r>
              <a:rPr kumimoji="0" sz="2800" b="1" i="0" u="none" strike="noStrike" kern="0" cap="none" spc="0" normalizeH="0" baseline="0" noProof="0" dirty="0">
                <a:ln>
                  <a:noFill/>
                </a:ln>
                <a:solidFill>
                  <a:srgbClr val="999999">
                    <a:lumMod val="20000"/>
                    <a:lumOff val="80000"/>
                  </a:srgbClr>
                </a:solidFill>
                <a:effectLst/>
                <a:uLnTx/>
                <a:uFillTx/>
                <a:latin typeface="Tahoma" panose="020B0604030504040204" pitchFamily="34" charset="0"/>
                <a:ea typeface="Tahoma" panose="020B0604030504040204" pitchFamily="34" charset="0"/>
                <a:cs typeface="Tahoma" panose="020B0604030504040204" pitchFamily="34" charset="0"/>
                <a:sym typeface="Poppins"/>
              </a:rPr>
              <a:t>Indirect </a:t>
            </a:r>
            <a:endParaRPr kumimoji="0" sz="2800" b="1" i="0" u="none" strike="noStrike" kern="0" cap="none" spc="0" normalizeH="0" baseline="0" noProof="0" dirty="0">
              <a:ln>
                <a:noFill/>
              </a:ln>
              <a:solidFill>
                <a:srgbClr val="999999">
                  <a:lumMod val="20000"/>
                  <a:lumOff val="8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378" rtl="0" eaLnBrk="1" fontAlgn="auto" latinLnBrk="0" hangingPunct="0">
              <a:lnSpc>
                <a:spcPct val="100000"/>
              </a:lnSpc>
              <a:spcBef>
                <a:spcPts val="0"/>
              </a:spcBef>
              <a:spcAft>
                <a:spcPts val="0"/>
              </a:spcAft>
              <a:buClr>
                <a:srgbClr val="000000"/>
              </a:buClr>
              <a:buSzTx/>
              <a:buFontTx/>
              <a:buNone/>
              <a:tabLst/>
              <a:defRPr/>
            </a:pPr>
            <a:r>
              <a:rPr kumimoji="0" sz="2800" i="0" u="none" strike="noStrike" kern="0" cap="none" spc="0" normalizeH="0" baseline="0" noProof="0" dirty="0">
                <a:ln>
                  <a:noFill/>
                </a:ln>
                <a:solidFill>
                  <a:srgbClr val="685A71"/>
                </a:solidFill>
                <a:effectLst/>
                <a:uLnTx/>
                <a:uFillTx/>
                <a:latin typeface="Tahoma" panose="020B0604030504040204" pitchFamily="34" charset="0"/>
                <a:ea typeface="Tahoma" panose="020B0604030504040204" pitchFamily="34" charset="0"/>
                <a:cs typeface="Tahoma" panose="020B0604030504040204" pitchFamily="34" charset="0"/>
                <a:sym typeface="Poppins"/>
              </a:rPr>
              <a:t>Discrimination</a:t>
            </a:r>
          </a:p>
        </p:txBody>
      </p:sp>
      <p:sp>
        <p:nvSpPr>
          <p:cNvPr id="2" name="TextBox 1">
            <a:extLst>
              <a:ext uri="{FF2B5EF4-FFF2-40B4-BE49-F238E27FC236}">
                <a16:creationId xmlns:a16="http://schemas.microsoft.com/office/drawing/2014/main" id="{68B7465F-A2B9-414C-8BA7-12D05EB2A41F}"/>
              </a:ext>
            </a:extLst>
          </p:cNvPr>
          <p:cNvSpPr txBox="1"/>
          <p:nvPr/>
        </p:nvSpPr>
        <p:spPr>
          <a:xfrm>
            <a:off x="1227973" y="4053232"/>
            <a:ext cx="2195703"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C4C4C"/>
                </a:solidFill>
                <a:effectLst/>
                <a:uLnTx/>
                <a:uFillTx/>
                <a:latin typeface="Tahoma" panose="020B0604030504040204" pitchFamily="34" charset="0"/>
                <a:ea typeface="Tahoma" panose="020B0604030504040204" pitchFamily="34" charset="0"/>
                <a:cs typeface="Tahoma" panose="020B0604030504040204" pitchFamily="34" charset="0"/>
                <a:sym typeface="Poppins"/>
              </a:rPr>
              <a:t>In the first image, it is assume that everyone will benefit from the same supports.</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C4C4C"/>
                </a:solidFill>
                <a:effectLst/>
                <a:uLnTx/>
                <a:uFillTx/>
                <a:latin typeface="Tahoma" panose="020B0604030504040204" pitchFamily="34" charset="0"/>
                <a:ea typeface="Tahoma" panose="020B0604030504040204" pitchFamily="34" charset="0"/>
                <a:cs typeface="Tahoma" panose="020B0604030504040204" pitchFamily="34" charset="0"/>
                <a:sym typeface="Poppins"/>
              </a:rPr>
              <a:t>They are being treaded equally.</a:t>
            </a:r>
            <a:endParaRPr lang="en-GB" sz="1000" dirty="0">
              <a:solidFill>
                <a:srgbClr val="4C4C4C"/>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5" name="TextBox 4">
            <a:extLst>
              <a:ext uri="{FF2B5EF4-FFF2-40B4-BE49-F238E27FC236}">
                <a16:creationId xmlns:a16="http://schemas.microsoft.com/office/drawing/2014/main" id="{CE2085C6-3BBA-45A3-B011-F75F97BFFEE5}"/>
              </a:ext>
            </a:extLst>
          </p:cNvPr>
          <p:cNvSpPr txBox="1"/>
          <p:nvPr/>
        </p:nvSpPr>
        <p:spPr>
          <a:xfrm>
            <a:off x="3500103" y="4053232"/>
            <a:ext cx="2173901" cy="8617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C4C4C"/>
                </a:solidFill>
                <a:effectLst/>
                <a:uLnTx/>
                <a:uFillTx/>
                <a:latin typeface="Tahoma" panose="020B0604030504040204" pitchFamily="34" charset="0"/>
                <a:ea typeface="Tahoma" panose="020B0604030504040204" pitchFamily="34" charset="0"/>
                <a:cs typeface="Tahoma" panose="020B0604030504040204" pitchFamily="34" charset="0"/>
                <a:sym typeface="Poppins"/>
              </a:rPr>
              <a:t>In the second image, individuals are given different supports to make it possible for them to have equal access to the game.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C4C4C"/>
                </a:solidFill>
                <a:effectLst/>
                <a:uLnTx/>
                <a:uFillTx/>
                <a:latin typeface="Tahoma" panose="020B0604030504040204" pitchFamily="34" charset="0"/>
                <a:ea typeface="Tahoma" panose="020B0604030504040204" pitchFamily="34" charset="0"/>
                <a:cs typeface="Tahoma" panose="020B0604030504040204" pitchFamily="34" charset="0"/>
                <a:sym typeface="Poppins"/>
              </a:rPr>
              <a:t>They are being treaded equitably.</a:t>
            </a:r>
          </a:p>
        </p:txBody>
      </p:sp>
      <p:sp>
        <p:nvSpPr>
          <p:cNvPr id="6" name="TextBox 5">
            <a:extLst>
              <a:ext uri="{FF2B5EF4-FFF2-40B4-BE49-F238E27FC236}">
                <a16:creationId xmlns:a16="http://schemas.microsoft.com/office/drawing/2014/main" id="{D244FF42-61E2-44BA-922E-496A55A83EFB}"/>
              </a:ext>
            </a:extLst>
          </p:cNvPr>
          <p:cNvSpPr txBox="1"/>
          <p:nvPr/>
        </p:nvSpPr>
        <p:spPr>
          <a:xfrm>
            <a:off x="5750431" y="4053232"/>
            <a:ext cx="2195706" cy="8617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C4C4C"/>
                </a:solidFill>
                <a:effectLst/>
                <a:uLnTx/>
                <a:uFillTx/>
                <a:latin typeface="Tahoma" panose="020B0604030504040204" pitchFamily="34" charset="0"/>
                <a:ea typeface="Tahoma" panose="020B0604030504040204" pitchFamily="34" charset="0"/>
                <a:cs typeface="Tahoma" panose="020B0604030504040204" pitchFamily="34" charset="0"/>
                <a:sym typeface="Poppins"/>
              </a:rPr>
              <a:t>In the third image, all three can see the game without any supports or accommodations because the cause of the inequity was addressed.  The systemic barrier has been removed.</a:t>
            </a:r>
          </a:p>
        </p:txBody>
      </p:sp>
      <p:pic>
        <p:nvPicPr>
          <p:cNvPr id="9" name="Picture 8">
            <a:extLst>
              <a:ext uri="{FF2B5EF4-FFF2-40B4-BE49-F238E27FC236}">
                <a16:creationId xmlns:a16="http://schemas.microsoft.com/office/drawing/2014/main" id="{B4DE423E-9827-F349-BE4E-FFE53B8392C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674004" y="73484"/>
            <a:ext cx="1970786" cy="7936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Shape 233"/>
        <p:cNvGrpSpPr/>
        <p:nvPr/>
      </p:nvGrpSpPr>
      <p:grpSpPr>
        <a:xfrm>
          <a:off x="0" y="0"/>
          <a:ext cx="0" cy="0"/>
          <a:chOff x="0" y="0"/>
          <a:chExt cx="0" cy="0"/>
        </a:xfrm>
      </p:grpSpPr>
      <p:sp>
        <p:nvSpPr>
          <p:cNvPr id="25" name="Google Shape;80;p2">
            <a:extLst>
              <a:ext uri="{FF2B5EF4-FFF2-40B4-BE49-F238E27FC236}">
                <a16:creationId xmlns:a16="http://schemas.microsoft.com/office/drawing/2014/main" id="{C76F43F9-A59F-4508-B1EB-E18A2646A2D2}"/>
              </a:ext>
            </a:extLst>
          </p:cNvPr>
          <p:cNvSpPr txBox="1">
            <a:spLocks noGrp="1"/>
          </p:cNvSpPr>
          <p:nvPr>
            <p:ph type="title" idx="4294967295"/>
          </p:nvPr>
        </p:nvSpPr>
        <p:spPr>
          <a:xfrm>
            <a:off x="75318" y="81954"/>
            <a:ext cx="4706700" cy="1095764"/>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1" i="0" u="none" strike="noStrike" kern="0" cap="none" spc="0" normalizeH="0" baseline="0" noProof="0" dirty="0">
                <a:ln>
                  <a:noFill/>
                </a:ln>
                <a:solidFill>
                  <a:srgbClr val="EFEFEF"/>
                </a:solidFill>
                <a:effectLst/>
                <a:uLnTx/>
                <a:uFillTx/>
                <a:latin typeface="Tahoma" panose="020B0604030504040204" pitchFamily="34" charset="0"/>
                <a:ea typeface="Tahoma" panose="020B0604030504040204" pitchFamily="34" charset="0"/>
                <a:cs typeface="Tahoma" panose="020B0604030504040204" pitchFamily="34" charset="0"/>
                <a:sym typeface="Poppins ExtraBold"/>
              </a:rPr>
              <a:t>Adjustments</a:t>
            </a:r>
            <a:endParaRPr kumimoji="0" lang="en-US" sz="2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Poppins ExtraBold"/>
            </a:endParaRPr>
          </a:p>
        </p:txBody>
      </p:sp>
      <p:sp>
        <p:nvSpPr>
          <p:cNvPr id="242" name="Google Shape;242;p11"/>
          <p:cNvSpPr txBox="1"/>
          <p:nvPr/>
        </p:nvSpPr>
        <p:spPr>
          <a:xfrm>
            <a:off x="488325" y="1294407"/>
            <a:ext cx="3362312" cy="422063"/>
          </a:xfrm>
          <a:prstGeom prst="rect">
            <a:avLst/>
          </a:prstGeom>
          <a:noFill/>
          <a:ln>
            <a:noFill/>
          </a:ln>
        </p:spPr>
        <p:txBody>
          <a:bodyPr spcFirstLastPara="1" wrap="square" lIns="91425" tIns="91425" rIns="91425" bIns="91425" anchor="t" anchorCtr="0">
            <a:noAutofit/>
          </a:bodyPr>
          <a:lstStyle/>
          <a:p>
            <a:pPr algn="ctr"/>
            <a:r>
              <a:rPr lang="en-GB" sz="16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Poppins"/>
              </a:rPr>
              <a:t>Executive Functions Coaching</a:t>
            </a:r>
            <a:r>
              <a:rPr lang="en-GB" sz="1600" dirty="0">
                <a:solidFill>
                  <a:schemeClr val="accent1"/>
                </a:solidFill>
                <a:latin typeface="Tahoma" panose="020B0604030504040204" pitchFamily="34" charset="0"/>
                <a:ea typeface="Tahoma" panose="020B0604030504040204" pitchFamily="34" charset="0"/>
                <a:cs typeface="Tahoma" panose="020B0604030504040204" pitchFamily="34" charset="0"/>
                <a:sym typeface="Poppins"/>
              </a:rPr>
              <a:t> </a:t>
            </a:r>
          </a:p>
          <a:p>
            <a:pPr marL="0" lvl="0" indent="0" algn="ctr" rtl="0">
              <a:spcBef>
                <a:spcPts val="0"/>
              </a:spcBef>
              <a:spcAft>
                <a:spcPts val="0"/>
              </a:spcAft>
              <a:buNone/>
            </a:pPr>
            <a:r>
              <a:rPr lang="es" sz="1200" dirty="0">
                <a:solidFill>
                  <a:schemeClr val="accent1"/>
                </a:solidFill>
                <a:latin typeface="Tahoma" panose="020B0604030504040204" pitchFamily="34" charset="0"/>
                <a:ea typeface="Tahoma" panose="020B0604030504040204" pitchFamily="34" charset="0"/>
                <a:cs typeface="Tahoma" panose="020B0604030504040204" pitchFamily="34" charset="0"/>
                <a:sym typeface="Poppins"/>
              </a:rPr>
              <a:t>(memory, concentration, time management, etc)</a:t>
            </a:r>
            <a:endParaRPr sz="1200" dirty="0">
              <a:solidFill>
                <a:schemeClr val="accent1"/>
              </a:solidFill>
              <a:latin typeface="Tahoma" panose="020B0604030504040204" pitchFamily="34" charset="0"/>
              <a:ea typeface="Tahoma" panose="020B0604030504040204" pitchFamily="34" charset="0"/>
              <a:cs typeface="Tahoma" panose="020B0604030504040204" pitchFamily="34" charset="0"/>
              <a:sym typeface="Poppins"/>
            </a:endParaRPr>
          </a:p>
          <a:p>
            <a:pPr marL="0" lvl="0" indent="0" algn="l" rtl="0">
              <a:spcBef>
                <a:spcPts val="0"/>
              </a:spcBef>
              <a:spcAft>
                <a:spcPts val="0"/>
              </a:spcAft>
              <a:buNone/>
            </a:pPr>
            <a:endParaRPr dirty="0">
              <a:solidFill>
                <a:schemeClr val="accent1"/>
              </a:solidFill>
              <a:latin typeface="Tahoma" panose="020B0604030504040204" pitchFamily="34" charset="0"/>
              <a:ea typeface="Tahoma" panose="020B0604030504040204" pitchFamily="34" charset="0"/>
              <a:cs typeface="Tahoma" panose="020B0604030504040204" pitchFamily="34" charset="0"/>
              <a:sym typeface="Poppins"/>
            </a:endParaRPr>
          </a:p>
          <a:p>
            <a:pPr marL="0" lvl="0" indent="0" algn="l" rtl="0">
              <a:spcBef>
                <a:spcPts val="0"/>
              </a:spcBef>
              <a:spcAft>
                <a:spcPts val="0"/>
              </a:spcAft>
              <a:buNone/>
            </a:pPr>
            <a:endParaRPr b="1" dirty="0">
              <a:solidFill>
                <a:schemeClr val="accent1"/>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241" name="Google Shape;241;p11"/>
          <p:cNvSpPr txBox="1"/>
          <p:nvPr/>
        </p:nvSpPr>
        <p:spPr>
          <a:xfrm>
            <a:off x="1089414" y="2339150"/>
            <a:ext cx="3663325" cy="37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6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Poppins"/>
              </a:rPr>
              <a:t>Literacy Coaching</a:t>
            </a:r>
            <a:endParaRPr sz="16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248" name="Google Shape;248;p11"/>
          <p:cNvSpPr txBox="1"/>
          <p:nvPr/>
        </p:nvSpPr>
        <p:spPr>
          <a:xfrm>
            <a:off x="850392" y="3378119"/>
            <a:ext cx="2486058" cy="21235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6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Poppins"/>
              </a:rPr>
              <a:t>Assistive technology</a:t>
            </a:r>
            <a:endParaRPr sz="16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243" name="Google Shape;243;p11"/>
          <p:cNvSpPr txBox="1"/>
          <p:nvPr/>
        </p:nvSpPr>
        <p:spPr>
          <a:xfrm>
            <a:off x="1313915" y="4304999"/>
            <a:ext cx="2861700" cy="29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6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Poppins"/>
              </a:rPr>
              <a:t>Workstation adaptations</a:t>
            </a:r>
            <a:endParaRPr sz="16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244" name="Google Shape;244;p11"/>
          <p:cNvSpPr txBox="1"/>
          <p:nvPr/>
        </p:nvSpPr>
        <p:spPr>
          <a:xfrm>
            <a:off x="5388583" y="1427442"/>
            <a:ext cx="2231417"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600" b="1" dirty="0">
                <a:solidFill>
                  <a:schemeClr val="accent2"/>
                </a:solidFill>
                <a:latin typeface="Tahoma" panose="020B0604030504040204" pitchFamily="34" charset="0"/>
                <a:ea typeface="Tahoma" panose="020B0604030504040204" pitchFamily="34" charset="0"/>
                <a:cs typeface="Tahoma" panose="020B0604030504040204" pitchFamily="34" charset="0"/>
                <a:sym typeface="Poppins"/>
              </a:rPr>
              <a:t>Schedule flexibility</a:t>
            </a:r>
            <a:endParaRPr sz="1600" b="1" dirty="0">
              <a:solidFill>
                <a:schemeClr val="accent2"/>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247" name="Google Shape;247;p11"/>
          <p:cNvSpPr txBox="1"/>
          <p:nvPr/>
        </p:nvSpPr>
        <p:spPr>
          <a:xfrm>
            <a:off x="4769658" y="2092716"/>
            <a:ext cx="2744000" cy="42599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600" b="1" dirty="0">
                <a:solidFill>
                  <a:schemeClr val="accent2"/>
                </a:solidFill>
                <a:latin typeface="Tahoma" panose="020B0604030504040204" pitchFamily="34" charset="0"/>
                <a:ea typeface="Tahoma" panose="020B0604030504040204" pitchFamily="34" charset="0"/>
                <a:cs typeface="Tahoma" panose="020B0604030504040204" pitchFamily="34" charset="0"/>
                <a:sym typeface="Poppins"/>
              </a:rPr>
              <a:t>Supervisor input</a:t>
            </a:r>
            <a:endParaRPr sz="1600" b="1" dirty="0">
              <a:solidFill>
                <a:schemeClr val="accent2"/>
              </a:solidFill>
              <a:latin typeface="Tahoma" panose="020B0604030504040204" pitchFamily="34" charset="0"/>
              <a:ea typeface="Tahoma" panose="020B0604030504040204" pitchFamily="34" charset="0"/>
              <a:cs typeface="Tahoma" panose="020B0604030504040204" pitchFamily="34" charset="0"/>
              <a:sym typeface="Poppins"/>
            </a:endParaRPr>
          </a:p>
          <a:p>
            <a:pPr marL="0" lvl="0" indent="0" algn="ctr" rtl="0">
              <a:spcBef>
                <a:spcPts val="0"/>
              </a:spcBef>
              <a:spcAft>
                <a:spcPts val="0"/>
              </a:spcAft>
              <a:buNone/>
            </a:pPr>
            <a:r>
              <a:rPr lang="es" sz="1200" dirty="0">
                <a:solidFill>
                  <a:schemeClr val="accent2"/>
                </a:solidFill>
                <a:latin typeface="Tahoma" panose="020B0604030504040204" pitchFamily="34" charset="0"/>
                <a:ea typeface="Tahoma" panose="020B0604030504040204" pitchFamily="34" charset="0"/>
                <a:cs typeface="Tahoma" panose="020B0604030504040204" pitchFamily="34" charset="0"/>
                <a:sym typeface="Poppins Light"/>
              </a:rPr>
              <a:t>(e.g. regular specific feedback,</a:t>
            </a:r>
          </a:p>
          <a:p>
            <a:pPr marL="0" lvl="0" indent="0" algn="ctr" rtl="0">
              <a:spcBef>
                <a:spcPts val="0"/>
              </a:spcBef>
              <a:spcAft>
                <a:spcPts val="0"/>
              </a:spcAft>
              <a:buNone/>
            </a:pPr>
            <a:r>
              <a:rPr lang="en-GB" sz="1200" dirty="0">
                <a:solidFill>
                  <a:schemeClr val="accent2"/>
                </a:solidFill>
                <a:latin typeface="Tahoma" panose="020B0604030504040204" pitchFamily="34" charset="0"/>
                <a:ea typeface="Tahoma" panose="020B0604030504040204" pitchFamily="34" charset="0"/>
                <a:cs typeface="Tahoma" panose="020B0604030504040204" pitchFamily="34" charset="0"/>
                <a:sym typeface="Poppins Light"/>
              </a:rPr>
              <a:t>co-coaching</a:t>
            </a:r>
            <a:r>
              <a:rPr lang="es" sz="1200" dirty="0">
                <a:solidFill>
                  <a:schemeClr val="accent2"/>
                </a:solidFill>
                <a:latin typeface="Tahoma" panose="020B0604030504040204" pitchFamily="34" charset="0"/>
                <a:ea typeface="Tahoma" panose="020B0604030504040204" pitchFamily="34" charset="0"/>
                <a:cs typeface="Tahoma" panose="020B0604030504040204" pitchFamily="34" charset="0"/>
                <a:sym typeface="Poppins Light"/>
              </a:rPr>
              <a:t>)</a:t>
            </a:r>
            <a:endParaRPr sz="1100" dirty="0">
              <a:solidFill>
                <a:schemeClr val="accent2"/>
              </a:solidFill>
              <a:latin typeface="Tahoma" panose="020B0604030504040204" pitchFamily="34" charset="0"/>
              <a:ea typeface="Tahoma" panose="020B0604030504040204" pitchFamily="34" charset="0"/>
              <a:cs typeface="Tahoma" panose="020B0604030504040204" pitchFamily="34" charset="0"/>
              <a:sym typeface="Poppins Light"/>
            </a:endParaRPr>
          </a:p>
        </p:txBody>
      </p:sp>
      <p:sp>
        <p:nvSpPr>
          <p:cNvPr id="245" name="Google Shape;245;p11"/>
          <p:cNvSpPr txBox="1"/>
          <p:nvPr/>
        </p:nvSpPr>
        <p:spPr>
          <a:xfrm>
            <a:off x="6044941" y="3200380"/>
            <a:ext cx="3363000" cy="48585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600" b="1" dirty="0">
                <a:solidFill>
                  <a:schemeClr val="accent2"/>
                </a:solidFill>
                <a:latin typeface="Tahoma" panose="020B0604030504040204" pitchFamily="34" charset="0"/>
                <a:ea typeface="Tahoma" panose="020B0604030504040204" pitchFamily="34" charset="0"/>
                <a:cs typeface="Tahoma" panose="020B0604030504040204" pitchFamily="34" charset="0"/>
                <a:sym typeface="Poppins"/>
              </a:rPr>
              <a:t>Formal training</a:t>
            </a:r>
            <a:endParaRPr sz="1600" b="1" dirty="0">
              <a:solidFill>
                <a:schemeClr val="accent2"/>
              </a:solidFill>
              <a:latin typeface="Tahoma" panose="020B0604030504040204" pitchFamily="34" charset="0"/>
              <a:ea typeface="Tahoma" panose="020B0604030504040204" pitchFamily="34" charset="0"/>
              <a:cs typeface="Tahoma" panose="020B0604030504040204" pitchFamily="34" charset="0"/>
              <a:sym typeface="Poppins"/>
            </a:endParaRPr>
          </a:p>
          <a:p>
            <a:pPr marL="0" lvl="0" indent="0" algn="ctr" rtl="0">
              <a:spcBef>
                <a:spcPts val="0"/>
              </a:spcBef>
              <a:spcAft>
                <a:spcPts val="0"/>
              </a:spcAft>
              <a:buNone/>
            </a:pPr>
            <a:r>
              <a:rPr lang="es" sz="1200" dirty="0">
                <a:solidFill>
                  <a:schemeClr val="accent2"/>
                </a:solidFill>
                <a:latin typeface="Tahoma" panose="020B0604030504040204" pitchFamily="34" charset="0"/>
                <a:ea typeface="Tahoma" panose="020B0604030504040204" pitchFamily="34" charset="0"/>
                <a:cs typeface="Tahoma" panose="020B0604030504040204" pitchFamily="34" charset="0"/>
                <a:sym typeface="Poppins"/>
              </a:rPr>
              <a:t>(in-house or commissioned)</a:t>
            </a:r>
            <a:endParaRPr sz="1200" dirty="0">
              <a:solidFill>
                <a:schemeClr val="accent2"/>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246" name="Google Shape;246;p11"/>
          <p:cNvSpPr txBox="1"/>
          <p:nvPr/>
        </p:nvSpPr>
        <p:spPr>
          <a:xfrm>
            <a:off x="4782018" y="4304999"/>
            <a:ext cx="2937247" cy="3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600" b="1" dirty="0">
                <a:solidFill>
                  <a:schemeClr val="accent2"/>
                </a:solidFill>
                <a:latin typeface="Tahoma" panose="020B0604030504040204" pitchFamily="34" charset="0"/>
                <a:ea typeface="Tahoma" panose="020B0604030504040204" pitchFamily="34" charset="0"/>
                <a:cs typeface="Tahoma" panose="020B0604030504040204" pitchFamily="34" charset="0"/>
                <a:sym typeface="Poppins"/>
              </a:rPr>
              <a:t>Environmental flexibility</a:t>
            </a:r>
            <a:endParaRPr sz="1600" b="1" dirty="0">
              <a:solidFill>
                <a:schemeClr val="accent2"/>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2" name="Rectangle 1">
            <a:extLst>
              <a:ext uri="{FF2B5EF4-FFF2-40B4-BE49-F238E27FC236}">
                <a16:creationId xmlns:a16="http://schemas.microsoft.com/office/drawing/2014/main" id="{D7071655-E898-4DFF-B4C3-C35BC8214DC6}"/>
              </a:ext>
              <a:ext uri="{C183D7F6-B498-43B3-948B-1728B52AA6E4}">
                <adec:decorative xmlns:adec="http://schemas.microsoft.com/office/drawing/2017/decorative" val="0"/>
              </a:ext>
            </a:extLst>
          </p:cNvPr>
          <p:cNvSpPr/>
          <p:nvPr/>
        </p:nvSpPr>
        <p:spPr>
          <a:xfrm>
            <a:off x="7270230" y="4812503"/>
            <a:ext cx="1873770" cy="246221"/>
          </a:xfrm>
          <a:prstGeom prst="rect">
            <a:avLst/>
          </a:prstGeom>
        </p:spPr>
        <p:txBody>
          <a:bodyPr wrap="square">
            <a:spAutoFit/>
          </a:bodyPr>
          <a:lstStyle/>
          <a:p>
            <a:r>
              <a:rPr lang="en-GB" sz="1000" i="1" dirty="0">
                <a:solidFill>
                  <a:schemeClr val="tx1"/>
                </a:solidFill>
                <a:latin typeface="Tahoma" panose="020B0604030504040204" pitchFamily="34" charset="0"/>
                <a:ea typeface="Tahoma" panose="020B0604030504040204" pitchFamily="34" charset="0"/>
                <a:cs typeface="Tahoma" panose="020B0604030504040204" pitchFamily="34" charset="0"/>
              </a:rPr>
              <a:t>Source: Doyle 2017 &amp; 2019 </a:t>
            </a:r>
          </a:p>
        </p:txBody>
      </p:sp>
      <p:pic>
        <p:nvPicPr>
          <p:cNvPr id="3" name="Picture 2">
            <a:extLst>
              <a:ext uri="{FF2B5EF4-FFF2-40B4-BE49-F238E27FC236}">
                <a16:creationId xmlns:a16="http://schemas.microsoft.com/office/drawing/2014/main" id="{BFC384FA-42BC-492E-9A61-3EB470A141E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9414" y="2251825"/>
            <a:ext cx="815630" cy="616464"/>
          </a:xfrm>
          <a:prstGeom prst="rect">
            <a:avLst/>
          </a:prstGeom>
        </p:spPr>
      </p:pic>
      <p:pic>
        <p:nvPicPr>
          <p:cNvPr id="5" name="Picture 4">
            <a:extLst>
              <a:ext uri="{FF2B5EF4-FFF2-40B4-BE49-F238E27FC236}">
                <a16:creationId xmlns:a16="http://schemas.microsoft.com/office/drawing/2014/main" id="{4C86E14A-60B2-409A-BA0E-220773542C93}"/>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artisticMarker/>
                    </a14:imgEffect>
                  </a14:imgLayer>
                </a14:imgProps>
              </a:ext>
            </a:extLst>
          </a:blip>
          <a:stretch>
            <a:fillRect/>
          </a:stretch>
        </p:blipFill>
        <p:spPr>
          <a:xfrm>
            <a:off x="3155199" y="3118545"/>
            <a:ext cx="1016052" cy="927148"/>
          </a:xfrm>
          <a:prstGeom prst="rect">
            <a:avLst/>
          </a:prstGeom>
        </p:spPr>
      </p:pic>
      <p:pic>
        <p:nvPicPr>
          <p:cNvPr id="11" name="Picture 10">
            <a:extLst>
              <a:ext uri="{FF2B5EF4-FFF2-40B4-BE49-F238E27FC236}">
                <a16:creationId xmlns:a16="http://schemas.microsoft.com/office/drawing/2014/main" id="{2ED871D0-80D2-490F-B3CE-A6AA686D6CB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21202455">
            <a:off x="3915299" y="1371621"/>
            <a:ext cx="487615" cy="721121"/>
          </a:xfrm>
          <a:prstGeom prst="rect">
            <a:avLst/>
          </a:prstGeom>
        </p:spPr>
      </p:pic>
      <p:pic>
        <p:nvPicPr>
          <p:cNvPr id="13" name="Picture 12">
            <a:extLst>
              <a:ext uri="{FF2B5EF4-FFF2-40B4-BE49-F238E27FC236}">
                <a16:creationId xmlns:a16="http://schemas.microsoft.com/office/drawing/2014/main" id="{0ECE6B48-BDC3-4CF4-9BC9-D12D826C066E}"/>
              </a:ext>
              <a:ext uri="{C183D7F6-B498-43B3-948B-1728B52AA6E4}">
                <adec:decorative xmlns:adec="http://schemas.microsoft.com/office/drawing/2017/decorative" val="1"/>
              </a:ext>
            </a:extLst>
          </p:cNvPr>
          <p:cNvPicPr>
            <a:picLocks noChangeAspect="1"/>
          </p:cNvPicPr>
          <p:nvPr/>
        </p:nvPicPr>
        <p:blipFill>
          <a:blip r:embed="rId7">
            <a:duotone>
              <a:prstClr val="black"/>
              <a:srgbClr val="D9C3A5">
                <a:tint val="50000"/>
                <a:satMod val="180000"/>
              </a:srgbClr>
            </a:duotone>
          </a:blip>
          <a:stretch>
            <a:fillRect/>
          </a:stretch>
        </p:blipFill>
        <p:spPr>
          <a:xfrm>
            <a:off x="8055733" y="1888747"/>
            <a:ext cx="352570" cy="1076942"/>
          </a:xfrm>
          <a:prstGeom prst="rect">
            <a:avLst/>
          </a:prstGeom>
        </p:spPr>
      </p:pic>
      <p:pic>
        <p:nvPicPr>
          <p:cNvPr id="15" name="Picture 14">
            <a:extLst>
              <a:ext uri="{FF2B5EF4-FFF2-40B4-BE49-F238E27FC236}">
                <a16:creationId xmlns:a16="http://schemas.microsoft.com/office/drawing/2014/main" id="{D260E018-2FB7-4CF6-BE37-93FF4DE014A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470070" y="2039818"/>
            <a:ext cx="370358" cy="899441"/>
          </a:xfrm>
          <a:prstGeom prst="rect">
            <a:avLst/>
          </a:prstGeom>
        </p:spPr>
      </p:pic>
      <p:pic>
        <p:nvPicPr>
          <p:cNvPr id="19" name="Picture 18">
            <a:extLst>
              <a:ext uri="{FF2B5EF4-FFF2-40B4-BE49-F238E27FC236}">
                <a16:creationId xmlns:a16="http://schemas.microsoft.com/office/drawing/2014/main" id="{7132AE13-6074-4079-AA93-9770999F8F23}"/>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715151" y="3526347"/>
            <a:ext cx="787737" cy="761184"/>
          </a:xfrm>
          <a:prstGeom prst="rect">
            <a:avLst/>
          </a:prstGeom>
        </p:spPr>
      </p:pic>
      <p:pic>
        <p:nvPicPr>
          <p:cNvPr id="20" name="Picture 19">
            <a:extLst>
              <a:ext uri="{FF2B5EF4-FFF2-40B4-BE49-F238E27FC236}">
                <a16:creationId xmlns:a16="http://schemas.microsoft.com/office/drawing/2014/main" id="{0BDAEBBF-6E50-4D52-971B-99EA8693A456}"/>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9801" y="3849783"/>
            <a:ext cx="594114" cy="1003393"/>
          </a:xfrm>
          <a:prstGeom prst="rect">
            <a:avLst/>
          </a:prstGeom>
        </p:spPr>
      </p:pic>
      <p:pic>
        <p:nvPicPr>
          <p:cNvPr id="21" name="Picture 20">
            <a:extLst>
              <a:ext uri="{FF2B5EF4-FFF2-40B4-BE49-F238E27FC236}">
                <a16:creationId xmlns:a16="http://schemas.microsoft.com/office/drawing/2014/main" id="{9E1A1F7B-B28D-D148-9F7D-C309076BCB32}"/>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5630333" y="48856"/>
            <a:ext cx="1989667" cy="801268"/>
          </a:xfrm>
          <a:prstGeom prst="rect">
            <a:avLst/>
          </a:prstGeom>
        </p:spPr>
      </p:pic>
    </p:spTree>
    <p:extLst>
      <p:ext uri="{BB962C8B-B14F-4D97-AF65-F5344CB8AC3E}">
        <p14:creationId xmlns:p14="http://schemas.microsoft.com/office/powerpoint/2010/main" val="378311684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101" name="Google Shape;101;p26"/>
          <p:cNvSpPr txBox="1">
            <a:spLocks noGrp="1"/>
          </p:cNvSpPr>
          <p:nvPr>
            <p:ph type="title" idx="4294967295"/>
          </p:nvPr>
        </p:nvSpPr>
        <p:spPr>
          <a:xfrm>
            <a:off x="0" y="57453"/>
            <a:ext cx="4706700" cy="864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1" i="0" u="none" strike="noStrike" kern="1200" cap="none" spc="0" normalizeH="0" baseline="0" noProof="0" dirty="0">
                <a:ln>
                  <a:noFill/>
                </a:ln>
                <a:solidFill>
                  <a:srgbClr val="EFEFEF"/>
                </a:solidFill>
                <a:effectLst/>
                <a:uLnTx/>
                <a:uFillTx/>
                <a:latin typeface="Tahoma" panose="020B0604030504040204" pitchFamily="34" charset="0"/>
                <a:ea typeface="Tahoma" panose="020B0604030504040204" pitchFamily="34" charset="0"/>
                <a:cs typeface="Tahoma" panose="020B0604030504040204" pitchFamily="34" charset="0"/>
                <a:sym typeface="Poppins"/>
              </a:rPr>
              <a:t>Session Outcomes</a:t>
            </a:r>
            <a:endParaRPr kumimoji="0" lang="en-US" sz="2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105" name="Google Shape;105;p26"/>
          <p:cNvSpPr txBox="1"/>
          <p:nvPr/>
        </p:nvSpPr>
        <p:spPr>
          <a:xfrm>
            <a:off x="1" y="677553"/>
            <a:ext cx="4462271" cy="400069"/>
          </a:xfrm>
          <a:prstGeom prst="rect">
            <a:avLst/>
          </a:prstGeom>
          <a:noFill/>
          <a:ln>
            <a:noFill/>
          </a:ln>
        </p:spPr>
        <p:txBody>
          <a:bodyPr spcFirstLastPara="1" wrap="square" lIns="91425" tIns="45700" rIns="91425" bIns="45700" anchor="t" anchorCtr="0">
            <a:spAutoFit/>
          </a:bodyPr>
          <a:lstStyle/>
          <a:p>
            <a:pPr defTabSz="685800">
              <a:buClrTx/>
              <a:defRPr/>
            </a:pPr>
            <a:r>
              <a:rPr lang="en-US" sz="2000" kern="1200" dirty="0">
                <a:solidFill>
                  <a:srgbClr val="685A71"/>
                </a:solidFill>
                <a:latin typeface="Tahoma" panose="020B0604030504040204" pitchFamily="34" charset="0"/>
                <a:ea typeface="Tahoma" panose="020B0604030504040204" pitchFamily="34" charset="0"/>
                <a:cs typeface="Tahoma" panose="020B0604030504040204" pitchFamily="34" charset="0"/>
                <a:sym typeface="Poppins"/>
              </a:rPr>
              <a:t>Neurodiversity in the Workplace </a:t>
            </a:r>
            <a:endParaRPr sz="2000" kern="1200" dirty="0">
              <a:solidFill>
                <a:srgbClr val="685A71"/>
              </a:solidFill>
              <a:latin typeface="Tahoma" panose="020B0604030504040204" pitchFamily="34" charset="0"/>
              <a:ea typeface="Tahoma" panose="020B0604030504040204" pitchFamily="34" charset="0"/>
              <a:cs typeface="Tahoma" panose="020B0604030504040204" pitchFamily="34" charset="0"/>
            </a:endParaRPr>
          </a:p>
        </p:txBody>
      </p:sp>
      <p:sp>
        <p:nvSpPr>
          <p:cNvPr id="104" name="Google Shape;104;p26"/>
          <p:cNvSpPr txBox="1"/>
          <p:nvPr/>
        </p:nvSpPr>
        <p:spPr>
          <a:xfrm>
            <a:off x="882906" y="3118858"/>
            <a:ext cx="2940889" cy="954067"/>
          </a:xfrm>
          <a:prstGeom prst="rect">
            <a:avLst/>
          </a:prstGeom>
          <a:noFill/>
          <a:ln>
            <a:noFill/>
          </a:ln>
        </p:spPr>
        <p:txBody>
          <a:bodyPr spcFirstLastPara="1" wrap="square" lIns="91425" tIns="45700" rIns="91425" bIns="45700" anchor="t" anchorCtr="0">
            <a:spAutoFit/>
          </a:bodyPr>
          <a:lstStyle/>
          <a:p>
            <a:pPr marL="50798" marR="50798" algn="ctr" defTabSz="685800">
              <a:buClrTx/>
              <a:defRPr/>
            </a:pPr>
            <a:r>
              <a:rPr lang="en-US" kern="1200" dirty="0">
                <a:solidFill>
                  <a:srgbClr val="6B5971"/>
                </a:solidFill>
                <a:latin typeface="Tahoma" panose="020B0604030504040204" pitchFamily="34" charset="0"/>
                <a:ea typeface="Tahoma" panose="020B0604030504040204" pitchFamily="34" charset="0"/>
                <a:cs typeface="Tahoma" panose="020B0604030504040204" pitchFamily="34" charset="0"/>
                <a:sym typeface="Poppins"/>
              </a:rPr>
              <a:t>Inclusion is a </a:t>
            </a:r>
            <a:r>
              <a:rPr lang="en-US"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moral, social and economic imperative</a:t>
            </a:r>
            <a:r>
              <a:rPr lang="en-US" kern="1200" dirty="0">
                <a:solidFill>
                  <a:srgbClr val="6B5971"/>
                </a:solidFill>
                <a:latin typeface="Tahoma" panose="020B0604030504040204" pitchFamily="34" charset="0"/>
                <a:ea typeface="Tahoma" panose="020B0604030504040204" pitchFamily="34" charset="0"/>
                <a:cs typeface="Tahoma" panose="020B0604030504040204" pitchFamily="34" charset="0"/>
                <a:sym typeface="Poppins"/>
              </a:rPr>
              <a:t>.  </a:t>
            </a:r>
            <a:r>
              <a:rPr lang="en-US"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We all lose </a:t>
            </a:r>
            <a:r>
              <a:rPr lang="en-US" kern="1200" dirty="0">
                <a:solidFill>
                  <a:srgbClr val="6B5971"/>
                </a:solidFill>
                <a:latin typeface="Tahoma" panose="020B0604030504040204" pitchFamily="34" charset="0"/>
                <a:ea typeface="Tahoma" panose="020B0604030504040204" pitchFamily="34" charset="0"/>
                <a:cs typeface="Tahoma" panose="020B0604030504040204" pitchFamily="34" charset="0"/>
                <a:sym typeface="Poppins"/>
              </a:rPr>
              <a:t>when diverse </a:t>
            </a:r>
            <a:r>
              <a:rPr lang="en-US" kern="1200" dirty="0">
                <a:solidFill>
                  <a:srgbClr val="FFC000"/>
                </a:solidFill>
                <a:latin typeface="Tahoma" panose="020B0604030504040204" pitchFamily="34" charset="0"/>
                <a:ea typeface="Tahoma" panose="020B0604030504040204" pitchFamily="34" charset="0"/>
                <a:cs typeface="Tahoma" panose="020B0604030504040204" pitchFamily="34" charset="0"/>
                <a:sym typeface="Poppins"/>
              </a:rPr>
              <a:t>human potential</a:t>
            </a:r>
            <a:r>
              <a:rPr lang="en-US" kern="1200" dirty="0">
                <a:solidFill>
                  <a:srgbClr val="6B5971"/>
                </a:solidFill>
                <a:latin typeface="Tahoma" panose="020B0604030504040204" pitchFamily="34" charset="0"/>
                <a:ea typeface="Tahoma" panose="020B0604030504040204" pitchFamily="34" charset="0"/>
                <a:cs typeface="Tahoma" panose="020B0604030504040204" pitchFamily="34" charset="0"/>
                <a:sym typeface="Poppins"/>
              </a:rPr>
              <a:t> </a:t>
            </a:r>
            <a:r>
              <a:rPr lang="en-US"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is</a:t>
            </a:r>
            <a:r>
              <a:rPr lang="en-US" kern="1200" dirty="0">
                <a:solidFill>
                  <a:srgbClr val="6B5971"/>
                </a:solidFill>
                <a:latin typeface="Tahoma" panose="020B0604030504040204" pitchFamily="34" charset="0"/>
                <a:ea typeface="Tahoma" panose="020B0604030504040204" pitchFamily="34" charset="0"/>
                <a:cs typeface="Tahoma" panose="020B0604030504040204" pitchFamily="34" charset="0"/>
                <a:sym typeface="Poppins"/>
              </a:rPr>
              <a:t> </a:t>
            </a:r>
            <a:r>
              <a:rPr lang="en-US"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squandered</a:t>
            </a:r>
            <a:endParaRPr sz="1800" kern="1200" dirty="0">
              <a:solidFill>
                <a:srgbClr val="4C4C4C"/>
              </a:solidFill>
              <a:latin typeface="Tahoma" panose="020B0604030504040204" pitchFamily="34" charset="0"/>
              <a:ea typeface="Tahoma" panose="020B0604030504040204" pitchFamily="34" charset="0"/>
              <a:cs typeface="Tahoma" panose="020B0604030504040204" pitchFamily="34" charset="0"/>
            </a:endParaRPr>
          </a:p>
        </p:txBody>
      </p:sp>
      <p:sp>
        <p:nvSpPr>
          <p:cNvPr id="82" name="Google Shape;82;p26"/>
          <p:cNvSpPr/>
          <p:nvPr/>
        </p:nvSpPr>
        <p:spPr>
          <a:xfrm>
            <a:off x="4535110" y="1108339"/>
            <a:ext cx="572691" cy="573881"/>
          </a:xfrm>
          <a:prstGeom prst="ellipse">
            <a:avLst/>
          </a:prstGeom>
          <a:solidFill>
            <a:schemeClr val="accent1"/>
          </a:solidFill>
          <a:ln>
            <a:noFill/>
          </a:ln>
        </p:spPr>
        <p:txBody>
          <a:bodyPr spcFirstLastPara="1" wrap="square" lIns="91425" tIns="45700" rIns="91425" bIns="45700" anchor="ctr" anchorCtr="0">
            <a:noAutofit/>
          </a:bodyPr>
          <a:lstStyle/>
          <a:p>
            <a:pPr algn="ctr" defTabSz="685800">
              <a:buClrTx/>
              <a:defRPr/>
            </a:pPr>
            <a:r>
              <a:rPr lang="en-US" sz="1800" b="1"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1</a:t>
            </a:r>
            <a:endParaRPr sz="1800" kern="1200" dirty="0">
              <a:solidFill>
                <a:srgbClr val="4C4C4C"/>
              </a:solidFill>
              <a:latin typeface="Tahoma" panose="020B0604030504040204" pitchFamily="34" charset="0"/>
              <a:ea typeface="Tahoma" panose="020B0604030504040204" pitchFamily="34" charset="0"/>
              <a:cs typeface="Tahoma" panose="020B0604030504040204" pitchFamily="34" charset="0"/>
            </a:endParaRPr>
          </a:p>
        </p:txBody>
      </p:sp>
      <p:sp>
        <p:nvSpPr>
          <p:cNvPr id="88" name="Google Shape;88;p26"/>
          <p:cNvSpPr/>
          <p:nvPr/>
        </p:nvSpPr>
        <p:spPr>
          <a:xfrm>
            <a:off x="5188525" y="1186429"/>
            <a:ext cx="2626586" cy="329274"/>
          </a:xfrm>
          <a:prstGeom prst="rect">
            <a:avLst/>
          </a:prstGeom>
          <a:noFill/>
          <a:ln>
            <a:noFill/>
          </a:ln>
        </p:spPr>
        <p:txBody>
          <a:bodyPr spcFirstLastPara="1" wrap="square" lIns="82275" tIns="41125" rIns="82275" bIns="41125" anchor="t" anchorCtr="0">
            <a:spAutoFit/>
          </a:bodyPr>
          <a:lstStyle/>
          <a:p>
            <a:pPr defTabSz="685800">
              <a:buSzPts val="1275"/>
              <a:defRPr/>
            </a:pPr>
            <a:r>
              <a:rPr lang="en-US" sz="1600" b="1" kern="1200" dirty="0">
                <a:solidFill>
                  <a:srgbClr val="EEEEEE"/>
                </a:solidFill>
                <a:latin typeface="Tahoma" panose="020B0604030504040204" pitchFamily="34" charset="0"/>
                <a:ea typeface="Tahoma" panose="020B0604030504040204" pitchFamily="34" charset="0"/>
                <a:cs typeface="Tahoma" panose="020B0604030504040204" pitchFamily="34" charset="0"/>
                <a:sym typeface="Poppins"/>
              </a:rPr>
              <a:t>Intro to Neurodiversity</a:t>
            </a:r>
            <a:endParaRPr sz="1600" b="1" kern="1200" dirty="0">
              <a:solidFill>
                <a:srgbClr val="EEEEEE"/>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89" name="Google Shape;89;p26"/>
          <p:cNvSpPr txBox="1"/>
          <p:nvPr/>
        </p:nvSpPr>
        <p:spPr>
          <a:xfrm>
            <a:off x="5188525" y="1515703"/>
            <a:ext cx="3086743" cy="641668"/>
          </a:xfrm>
          <a:prstGeom prst="rect">
            <a:avLst/>
          </a:prstGeom>
          <a:noFill/>
          <a:ln>
            <a:noFill/>
          </a:ln>
        </p:spPr>
        <p:txBody>
          <a:bodyPr spcFirstLastPara="1" wrap="square" lIns="82275" tIns="41125" rIns="82275" bIns="41125" anchor="t" anchorCtr="0">
            <a:spAutoFit/>
          </a:bodyPr>
          <a:lstStyle/>
          <a:p>
            <a:pPr marL="214313" indent="-214313" defTabSz="685800">
              <a:lnSpc>
                <a:spcPct val="110000"/>
              </a:lnSpc>
              <a:buClrTx/>
              <a:buSzPts val="800"/>
              <a:buFont typeface="Arial" panose="020B0604020202020204" pitchFamily="34" charset="0"/>
              <a:buChar char="•"/>
              <a:defRPr/>
            </a:pPr>
            <a:r>
              <a:rPr lang="en-US" sz="1100" kern="1200" dirty="0">
                <a:solidFill>
                  <a:srgbClr val="4C4C4C"/>
                </a:solidFill>
                <a:latin typeface="Tahoma" panose="020B0604030504040204" pitchFamily="34" charset="0"/>
                <a:ea typeface="Tahoma" panose="020B0604030504040204" pitchFamily="34" charset="0"/>
                <a:cs typeface="Tahoma" panose="020B0604030504040204" pitchFamily="34" charset="0"/>
              </a:rPr>
              <a:t>Hidden disability</a:t>
            </a:r>
          </a:p>
          <a:p>
            <a:pPr marL="214313" indent="-214313" defTabSz="685800">
              <a:lnSpc>
                <a:spcPct val="110000"/>
              </a:lnSpc>
              <a:buClrTx/>
              <a:buSzPts val="800"/>
              <a:buFont typeface="Arial" panose="020B0604020202020204" pitchFamily="34" charset="0"/>
              <a:buChar char="•"/>
              <a:defRPr/>
            </a:pPr>
            <a:r>
              <a:rPr lang="en-US" sz="1100" kern="1200" dirty="0">
                <a:solidFill>
                  <a:srgbClr val="4C4C4C"/>
                </a:solidFill>
                <a:latin typeface="Tahoma" panose="020B0604030504040204" pitchFamily="34" charset="0"/>
                <a:ea typeface="Tahoma" panose="020B0604030504040204" pitchFamily="34" charset="0"/>
                <a:cs typeface="Tahoma" panose="020B0604030504040204" pitchFamily="34" charset="0"/>
              </a:rPr>
              <a:t>Exclusion &amp; inclusion</a:t>
            </a:r>
          </a:p>
          <a:p>
            <a:pPr marL="214313" indent="-214313" defTabSz="685800">
              <a:lnSpc>
                <a:spcPct val="110000"/>
              </a:lnSpc>
              <a:buClrTx/>
              <a:buSzPts val="800"/>
              <a:buFont typeface="Arial" panose="020B0604020202020204" pitchFamily="34" charset="0"/>
              <a:buChar char="•"/>
              <a:defRPr/>
            </a:pPr>
            <a:r>
              <a:rPr lang="en-US" sz="1100" kern="1200" dirty="0">
                <a:solidFill>
                  <a:srgbClr val="4C4C4C"/>
                </a:solidFill>
                <a:latin typeface="Tahoma" panose="020B0604030504040204" pitchFamily="34" charset="0"/>
                <a:ea typeface="Tahoma" panose="020B0604030504040204" pitchFamily="34" charset="0"/>
                <a:cs typeface="Tahoma" panose="020B0604030504040204" pitchFamily="34" charset="0"/>
              </a:rPr>
              <a:t>Diagnosis deficit</a:t>
            </a:r>
            <a:endParaRPr sz="2400" kern="1200" dirty="0">
              <a:solidFill>
                <a:srgbClr val="4C4C4C"/>
              </a:solidFill>
              <a:latin typeface="Tahoma" panose="020B0604030504040204" pitchFamily="34" charset="0"/>
              <a:ea typeface="Tahoma" panose="020B0604030504040204" pitchFamily="34" charset="0"/>
              <a:cs typeface="Tahoma" panose="020B0604030504040204" pitchFamily="34" charset="0"/>
            </a:endParaRPr>
          </a:p>
        </p:txBody>
      </p:sp>
      <p:sp>
        <p:nvSpPr>
          <p:cNvPr id="86" name="Google Shape;86;p26"/>
          <p:cNvSpPr/>
          <p:nvPr/>
        </p:nvSpPr>
        <p:spPr>
          <a:xfrm>
            <a:off x="4533920" y="2284809"/>
            <a:ext cx="573881" cy="573881"/>
          </a:xfrm>
          <a:prstGeom prst="ellipse">
            <a:avLst/>
          </a:prstGeom>
          <a:solidFill>
            <a:schemeClr val="accent2"/>
          </a:solidFill>
          <a:ln>
            <a:noFill/>
          </a:ln>
        </p:spPr>
        <p:txBody>
          <a:bodyPr spcFirstLastPara="1" wrap="square" lIns="91425" tIns="45700" rIns="91425" bIns="45700" anchor="ctr" anchorCtr="0">
            <a:noAutofit/>
          </a:bodyPr>
          <a:lstStyle/>
          <a:p>
            <a:pPr algn="ctr" defTabSz="685800">
              <a:buClrTx/>
              <a:defRPr/>
            </a:pPr>
            <a:r>
              <a:rPr lang="en-US" sz="1800" b="1"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2</a:t>
            </a:r>
            <a:endParaRPr sz="1800" kern="1200" dirty="0">
              <a:solidFill>
                <a:srgbClr val="4C4C4C"/>
              </a:solidFill>
              <a:latin typeface="Tahoma" panose="020B0604030504040204" pitchFamily="34" charset="0"/>
              <a:ea typeface="Tahoma" panose="020B0604030504040204" pitchFamily="34" charset="0"/>
              <a:cs typeface="Tahoma" panose="020B0604030504040204" pitchFamily="34" charset="0"/>
            </a:endParaRPr>
          </a:p>
        </p:txBody>
      </p:sp>
      <p:sp>
        <p:nvSpPr>
          <p:cNvPr id="22" name="Google Shape;88;p26">
            <a:extLst>
              <a:ext uri="{FF2B5EF4-FFF2-40B4-BE49-F238E27FC236}">
                <a16:creationId xmlns:a16="http://schemas.microsoft.com/office/drawing/2014/main" id="{0B5E502F-447A-4B7A-9461-B515E84F90E6}"/>
              </a:ext>
            </a:extLst>
          </p:cNvPr>
          <p:cNvSpPr/>
          <p:nvPr/>
        </p:nvSpPr>
        <p:spPr>
          <a:xfrm>
            <a:off x="5164340" y="2379801"/>
            <a:ext cx="4057229" cy="329274"/>
          </a:xfrm>
          <a:prstGeom prst="rect">
            <a:avLst/>
          </a:prstGeom>
          <a:noFill/>
          <a:ln>
            <a:noFill/>
          </a:ln>
        </p:spPr>
        <p:txBody>
          <a:bodyPr spcFirstLastPara="1" wrap="square" lIns="82275" tIns="41125" rIns="82275" bIns="41125" anchor="t" anchorCtr="0">
            <a:spAutoFit/>
          </a:bodyPr>
          <a:lstStyle/>
          <a:p>
            <a:pPr defTabSz="685800">
              <a:buSzPts val="1275"/>
              <a:defRPr/>
            </a:pPr>
            <a:r>
              <a:rPr lang="en-US" sz="1600" b="1" kern="1200" dirty="0">
                <a:solidFill>
                  <a:srgbClr val="EEEEEE"/>
                </a:solidFill>
                <a:latin typeface="Tahoma" panose="020B0604030504040204" pitchFamily="34" charset="0"/>
                <a:ea typeface="Tahoma" panose="020B0604030504040204" pitchFamily="34" charset="0"/>
                <a:cs typeface="Tahoma" panose="020B0604030504040204" pitchFamily="34" charset="0"/>
                <a:sym typeface="Poppins"/>
              </a:rPr>
              <a:t>Workplace Impact</a:t>
            </a:r>
          </a:p>
        </p:txBody>
      </p:sp>
      <p:sp>
        <p:nvSpPr>
          <p:cNvPr id="25" name="Google Shape;92;p26">
            <a:extLst>
              <a:ext uri="{FF2B5EF4-FFF2-40B4-BE49-F238E27FC236}">
                <a16:creationId xmlns:a16="http://schemas.microsoft.com/office/drawing/2014/main" id="{03BEEEB3-38D5-4DDE-96D3-E07B7385E0C2}"/>
              </a:ext>
            </a:extLst>
          </p:cNvPr>
          <p:cNvSpPr txBox="1"/>
          <p:nvPr/>
        </p:nvSpPr>
        <p:spPr>
          <a:xfrm>
            <a:off x="5200921" y="2793737"/>
            <a:ext cx="3260615" cy="455463"/>
          </a:xfrm>
          <a:prstGeom prst="rect">
            <a:avLst/>
          </a:prstGeom>
          <a:noFill/>
          <a:ln>
            <a:noFill/>
          </a:ln>
        </p:spPr>
        <p:txBody>
          <a:bodyPr spcFirstLastPara="1" wrap="square" lIns="82275" tIns="41125" rIns="82275" bIns="41125" anchor="t" anchorCtr="0">
            <a:spAutoFit/>
          </a:bodyPr>
          <a:lstStyle/>
          <a:p>
            <a:pPr marL="214313" indent="-214313" defTabSz="685800">
              <a:lnSpc>
                <a:spcPct val="110000"/>
              </a:lnSpc>
              <a:buClrTx/>
              <a:buSzPts val="800"/>
              <a:buFont typeface="Arial" panose="020B0604020202020204" pitchFamily="34" charset="0"/>
              <a:buChar char="•"/>
              <a:defRPr/>
            </a:pPr>
            <a:r>
              <a:rPr lang="en-GB" sz="1100" kern="1200" dirty="0">
                <a:solidFill>
                  <a:srgbClr val="4C4C4C"/>
                </a:solidFill>
                <a:latin typeface="Tahoma" panose="020B0604030504040204" pitchFamily="34" charset="0"/>
                <a:ea typeface="Tahoma" panose="020B0604030504040204" pitchFamily="34" charset="0"/>
                <a:cs typeface="Tahoma" panose="020B0604030504040204" pitchFamily="34" charset="0"/>
              </a:rPr>
              <a:t>What might you notice?</a:t>
            </a:r>
          </a:p>
          <a:p>
            <a:pPr marL="214313" indent="-214313" defTabSz="685800">
              <a:lnSpc>
                <a:spcPct val="110000"/>
              </a:lnSpc>
              <a:buClrTx/>
              <a:buSzPts val="800"/>
              <a:buFont typeface="Arial" panose="020B0604020202020204" pitchFamily="34" charset="0"/>
              <a:buChar char="•"/>
              <a:defRPr/>
            </a:pPr>
            <a:r>
              <a:rPr lang="en-US" sz="1100" kern="1200" dirty="0">
                <a:solidFill>
                  <a:srgbClr val="4C4C4C"/>
                </a:solidFill>
                <a:latin typeface="Tahoma" panose="020B0604030504040204" pitchFamily="34" charset="0"/>
                <a:ea typeface="Tahoma" panose="020B0604030504040204" pitchFamily="34" charset="0"/>
                <a:cs typeface="Tahoma" panose="020B0604030504040204" pitchFamily="34" charset="0"/>
                <a:sym typeface="Poppins"/>
              </a:rPr>
              <a:t>Strengths and Challenges</a:t>
            </a:r>
          </a:p>
        </p:txBody>
      </p:sp>
      <p:sp>
        <p:nvSpPr>
          <p:cNvPr id="87" name="Google Shape;87;p26"/>
          <p:cNvSpPr/>
          <p:nvPr/>
        </p:nvSpPr>
        <p:spPr>
          <a:xfrm>
            <a:off x="4546166" y="3449304"/>
            <a:ext cx="573881" cy="573881"/>
          </a:xfrm>
          <a:prstGeom prst="ellipse">
            <a:avLst/>
          </a:prstGeom>
          <a:solidFill>
            <a:schemeClr val="accent4"/>
          </a:solidFill>
          <a:ln>
            <a:noFill/>
          </a:ln>
        </p:spPr>
        <p:txBody>
          <a:bodyPr spcFirstLastPara="1" wrap="square" lIns="91425" tIns="45700" rIns="91425" bIns="45700" anchor="ctr" anchorCtr="0">
            <a:noAutofit/>
          </a:bodyPr>
          <a:lstStyle/>
          <a:p>
            <a:pPr algn="ctr" defTabSz="685800">
              <a:buClrTx/>
              <a:defRPr/>
            </a:pPr>
            <a:r>
              <a:rPr lang="en-US" sz="1800" b="1" kern="1200">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3</a:t>
            </a:r>
            <a:endParaRPr sz="1800" kern="1200">
              <a:solidFill>
                <a:srgbClr val="4C4C4C"/>
              </a:solidFill>
              <a:latin typeface="Tahoma" panose="020B0604030504040204" pitchFamily="34" charset="0"/>
              <a:ea typeface="Tahoma" panose="020B0604030504040204" pitchFamily="34" charset="0"/>
              <a:cs typeface="Tahoma" panose="020B0604030504040204" pitchFamily="34" charset="0"/>
            </a:endParaRPr>
          </a:p>
        </p:txBody>
      </p:sp>
      <p:sp>
        <p:nvSpPr>
          <p:cNvPr id="91" name="Google Shape;91;p26"/>
          <p:cNvSpPr/>
          <p:nvPr/>
        </p:nvSpPr>
        <p:spPr>
          <a:xfrm>
            <a:off x="5164340" y="3539136"/>
            <a:ext cx="3297196" cy="328954"/>
          </a:xfrm>
          <a:prstGeom prst="rect">
            <a:avLst/>
          </a:prstGeom>
          <a:noFill/>
          <a:ln>
            <a:noFill/>
          </a:ln>
        </p:spPr>
        <p:txBody>
          <a:bodyPr spcFirstLastPara="1" wrap="square" lIns="82275" tIns="41125" rIns="82275" bIns="41125" anchor="t" anchorCtr="0">
            <a:spAutoFit/>
          </a:bodyPr>
          <a:lstStyle/>
          <a:p>
            <a:pPr defTabSz="685800">
              <a:buSzPts val="1275"/>
              <a:defRPr/>
            </a:pPr>
            <a:r>
              <a:rPr lang="en-US" sz="1598" b="1" kern="1200" dirty="0">
                <a:solidFill>
                  <a:srgbClr val="EEEEEE"/>
                </a:solidFill>
                <a:latin typeface="Tahoma" panose="020B0604030504040204" pitchFamily="34" charset="0"/>
                <a:ea typeface="Tahoma" panose="020B0604030504040204" pitchFamily="34" charset="0"/>
                <a:cs typeface="Tahoma" panose="020B0604030504040204" pitchFamily="34" charset="0"/>
                <a:sym typeface="Poppins"/>
              </a:rPr>
              <a:t>Supporting Colleagues</a:t>
            </a:r>
            <a:endParaRPr sz="1598" b="1" kern="1200" dirty="0">
              <a:solidFill>
                <a:srgbClr val="EEEEEE"/>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92" name="Google Shape;92;p26"/>
          <p:cNvSpPr txBox="1"/>
          <p:nvPr/>
        </p:nvSpPr>
        <p:spPr>
          <a:xfrm>
            <a:off x="5164340" y="3936710"/>
            <a:ext cx="3681644" cy="455463"/>
          </a:xfrm>
          <a:prstGeom prst="rect">
            <a:avLst/>
          </a:prstGeom>
          <a:noFill/>
          <a:ln>
            <a:noFill/>
          </a:ln>
        </p:spPr>
        <p:txBody>
          <a:bodyPr spcFirstLastPara="1" wrap="square" lIns="82275" tIns="41125" rIns="82275" bIns="41125" anchor="t" anchorCtr="0">
            <a:spAutoFit/>
          </a:bodyPr>
          <a:lstStyle/>
          <a:p>
            <a:pPr marL="214313" indent="-214313" defTabSz="685800">
              <a:lnSpc>
                <a:spcPct val="110000"/>
              </a:lnSpc>
              <a:buClrTx/>
              <a:buSzPts val="800"/>
              <a:buFont typeface="Arial" panose="020B0604020202020204" pitchFamily="34" charset="0"/>
              <a:buChar char="•"/>
              <a:defRPr/>
            </a:pPr>
            <a:r>
              <a:rPr lang="en-US" sz="1100" kern="1200" dirty="0">
                <a:solidFill>
                  <a:srgbClr val="4C4C4C"/>
                </a:solidFill>
                <a:latin typeface="Tahoma" panose="020B0604030504040204" pitchFamily="34" charset="0"/>
                <a:ea typeface="Tahoma" panose="020B0604030504040204" pitchFamily="34" charset="0"/>
                <a:cs typeface="Tahoma" panose="020B0604030504040204" pitchFamily="34" charset="0"/>
              </a:rPr>
              <a:t>Systemic inclusion</a:t>
            </a:r>
          </a:p>
          <a:p>
            <a:pPr marL="214313" indent="-214313" defTabSz="685800">
              <a:lnSpc>
                <a:spcPct val="110000"/>
              </a:lnSpc>
              <a:buClrTx/>
              <a:buSzPts val="800"/>
              <a:buFont typeface="Arial" panose="020B0604020202020204" pitchFamily="34" charset="0"/>
              <a:buChar char="•"/>
              <a:defRPr/>
            </a:pPr>
            <a:r>
              <a:rPr lang="en-US" sz="1100" kern="1200" dirty="0">
                <a:solidFill>
                  <a:srgbClr val="4C4C4C"/>
                </a:solidFill>
                <a:latin typeface="Tahoma" panose="020B0604030504040204" pitchFamily="34" charset="0"/>
                <a:ea typeface="Tahoma" panose="020B0604030504040204" pitchFamily="34" charset="0"/>
                <a:cs typeface="Tahoma" panose="020B0604030504040204" pitchFamily="34" charset="0"/>
              </a:rPr>
              <a:t>Managing Diversity in Performance</a:t>
            </a:r>
          </a:p>
        </p:txBody>
      </p:sp>
      <p:pic>
        <p:nvPicPr>
          <p:cNvPr id="26" name="Picture 25">
            <a:extLst>
              <a:ext uri="{FF2B5EF4-FFF2-40B4-BE49-F238E27FC236}">
                <a16:creationId xmlns:a16="http://schemas.microsoft.com/office/drawing/2014/main" id="{201E0B32-A12D-1340-B40B-AEDD5A49DB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30333" y="40389"/>
            <a:ext cx="1989667" cy="801268"/>
          </a:xfrm>
          <a:prstGeom prst="rect">
            <a:avLst/>
          </a:prstGeom>
        </p:spPr>
      </p:pic>
      <p:sp>
        <p:nvSpPr>
          <p:cNvPr id="102" name="Google Shape;102;p26">
            <a:extLst>
              <a:ext uri="{C183D7F6-B498-43B3-948B-1728B52AA6E4}">
                <adec:decorative xmlns:adec="http://schemas.microsoft.com/office/drawing/2017/decorative" val="1"/>
              </a:ext>
            </a:extLst>
          </p:cNvPr>
          <p:cNvSpPr txBox="1"/>
          <p:nvPr/>
        </p:nvSpPr>
        <p:spPr>
          <a:xfrm>
            <a:off x="119363" y="4790188"/>
            <a:ext cx="3349512" cy="268500"/>
          </a:xfrm>
          <a:prstGeom prst="rect">
            <a:avLst/>
          </a:prstGeom>
          <a:noFill/>
          <a:ln>
            <a:noFill/>
          </a:ln>
        </p:spPr>
        <p:txBody>
          <a:bodyPr spcFirstLastPara="1" wrap="square" lIns="91425" tIns="91425" rIns="91425" bIns="91425" anchor="t" anchorCtr="0">
            <a:noAutofit/>
          </a:bodyPr>
          <a:lstStyle/>
          <a:p>
            <a:pPr defTabSz="685800">
              <a:buSzPts val="800"/>
              <a:defRPr/>
            </a:pPr>
            <a:r>
              <a:rPr lang="en-US" sz="800" i="1" kern="1200" dirty="0">
                <a:solidFill>
                  <a:srgbClr val="6B5972"/>
                </a:solidFill>
                <a:latin typeface="Tahoma" panose="020B0604030504040204" pitchFamily="34" charset="0"/>
                <a:ea typeface="Tahoma" panose="020B0604030504040204" pitchFamily="34" charset="0"/>
                <a:cs typeface="Tahoma" panose="020B0604030504040204" pitchFamily="34" charset="0"/>
                <a:sym typeface="Poppins"/>
              </a:rPr>
              <a:t>© Genius Within CIC. All rights reserved</a:t>
            </a:r>
            <a:endParaRPr sz="800" i="1" kern="1200" dirty="0">
              <a:solidFill>
                <a:srgbClr val="6B5972"/>
              </a:solidFill>
              <a:latin typeface="Tahoma" panose="020B0604030504040204" pitchFamily="34" charset="0"/>
              <a:ea typeface="Tahoma" panose="020B0604030504040204" pitchFamily="34" charset="0"/>
              <a:cs typeface="Tahoma" panose="020B0604030504040204" pitchFamily="34" charset="0"/>
              <a:sym typeface="Poppins"/>
            </a:endParaRPr>
          </a:p>
        </p:txBody>
      </p:sp>
      <p:grpSp>
        <p:nvGrpSpPr>
          <p:cNvPr id="93" name="Google Shape;93;p26">
            <a:extLst>
              <a:ext uri="{C183D7F6-B498-43B3-948B-1728B52AA6E4}">
                <adec:decorative xmlns:adec="http://schemas.microsoft.com/office/drawing/2017/decorative" val="1"/>
              </a:ext>
            </a:extLst>
          </p:cNvPr>
          <p:cNvGrpSpPr/>
          <p:nvPr/>
        </p:nvGrpSpPr>
        <p:grpSpPr>
          <a:xfrm>
            <a:off x="785906" y="1571677"/>
            <a:ext cx="3134890" cy="3070142"/>
            <a:chOff x="6261100" y="3641726"/>
            <a:chExt cx="2951163" cy="2947988"/>
          </a:xfrm>
        </p:grpSpPr>
        <p:sp>
          <p:nvSpPr>
            <p:cNvPr id="94" name="Google Shape;94;p26"/>
            <p:cNvSpPr/>
            <p:nvPr/>
          </p:nvSpPr>
          <p:spPr>
            <a:xfrm>
              <a:off x="7256463" y="4243389"/>
              <a:ext cx="1949450" cy="2336800"/>
            </a:xfrm>
            <a:custGeom>
              <a:avLst/>
              <a:gdLst/>
              <a:ahLst/>
              <a:cxnLst/>
              <a:rect l="l" t="t" r="r" b="b"/>
              <a:pathLst>
                <a:path w="804" h="964" extrusionOk="0">
                  <a:moveTo>
                    <a:pt x="764" y="744"/>
                  </a:moveTo>
                  <a:cubicBezTo>
                    <a:pt x="764" y="843"/>
                    <a:pt x="683" y="924"/>
                    <a:pt x="584" y="924"/>
                  </a:cubicBezTo>
                  <a:cubicBezTo>
                    <a:pt x="0" y="924"/>
                    <a:pt x="0" y="924"/>
                    <a:pt x="0" y="924"/>
                  </a:cubicBezTo>
                  <a:cubicBezTo>
                    <a:pt x="0" y="964"/>
                    <a:pt x="0" y="964"/>
                    <a:pt x="0" y="964"/>
                  </a:cubicBezTo>
                  <a:cubicBezTo>
                    <a:pt x="584" y="964"/>
                    <a:pt x="584" y="964"/>
                    <a:pt x="584" y="964"/>
                  </a:cubicBezTo>
                  <a:cubicBezTo>
                    <a:pt x="705" y="964"/>
                    <a:pt x="804" y="865"/>
                    <a:pt x="804" y="744"/>
                  </a:cubicBezTo>
                  <a:cubicBezTo>
                    <a:pt x="804" y="0"/>
                    <a:pt x="804" y="0"/>
                    <a:pt x="804" y="0"/>
                  </a:cubicBezTo>
                  <a:cubicBezTo>
                    <a:pt x="764" y="0"/>
                    <a:pt x="764" y="0"/>
                    <a:pt x="764" y="0"/>
                  </a:cubicBezTo>
                  <a:lnTo>
                    <a:pt x="764" y="744"/>
                  </a:lnTo>
                  <a:close/>
                </a:path>
              </a:pathLst>
            </a:custGeom>
            <a:solidFill>
              <a:schemeClr val="accent1"/>
            </a:solidFill>
            <a:ln>
              <a:noFill/>
            </a:ln>
          </p:spPr>
          <p:txBody>
            <a:bodyPr spcFirstLastPara="1" wrap="square" lIns="91425" tIns="45700" rIns="91425" bIns="45700" anchor="t" anchorCtr="0">
              <a:noAutofit/>
            </a:bodyPr>
            <a:lstStyle/>
            <a:p>
              <a:pPr defTabSz="685800">
                <a:buClrTx/>
                <a:defRPr/>
              </a:pPr>
              <a:endParaRPr sz="1050" kern="1200">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95" name="Google Shape;95;p26">
              <a:extLst>
                <a:ext uri="{C183D7F6-B498-43B3-948B-1728B52AA6E4}">
                  <adec:decorative xmlns:adec="http://schemas.microsoft.com/office/drawing/2017/decorative" val="1"/>
                </a:ext>
              </a:extLst>
            </p:cNvPr>
            <p:cNvSpPr/>
            <p:nvPr/>
          </p:nvSpPr>
          <p:spPr>
            <a:xfrm>
              <a:off x="6267450" y="3641726"/>
              <a:ext cx="1949450" cy="2376488"/>
            </a:xfrm>
            <a:custGeom>
              <a:avLst/>
              <a:gdLst/>
              <a:ahLst/>
              <a:cxnLst/>
              <a:rect l="l" t="t" r="r" b="b"/>
              <a:pathLst>
                <a:path w="804" h="980" extrusionOk="0">
                  <a:moveTo>
                    <a:pt x="40" y="220"/>
                  </a:moveTo>
                  <a:cubicBezTo>
                    <a:pt x="40" y="121"/>
                    <a:pt x="121" y="40"/>
                    <a:pt x="220" y="40"/>
                  </a:cubicBezTo>
                  <a:cubicBezTo>
                    <a:pt x="804" y="40"/>
                    <a:pt x="804" y="40"/>
                    <a:pt x="804" y="40"/>
                  </a:cubicBezTo>
                  <a:cubicBezTo>
                    <a:pt x="804" y="0"/>
                    <a:pt x="804" y="0"/>
                    <a:pt x="804" y="0"/>
                  </a:cubicBezTo>
                  <a:cubicBezTo>
                    <a:pt x="220" y="0"/>
                    <a:pt x="220" y="0"/>
                    <a:pt x="220" y="0"/>
                  </a:cubicBezTo>
                  <a:cubicBezTo>
                    <a:pt x="99" y="0"/>
                    <a:pt x="0" y="99"/>
                    <a:pt x="0" y="220"/>
                  </a:cubicBezTo>
                  <a:cubicBezTo>
                    <a:pt x="0" y="980"/>
                    <a:pt x="0" y="980"/>
                    <a:pt x="0" y="980"/>
                  </a:cubicBezTo>
                  <a:cubicBezTo>
                    <a:pt x="40" y="980"/>
                    <a:pt x="40" y="980"/>
                    <a:pt x="40" y="980"/>
                  </a:cubicBezTo>
                  <a:lnTo>
                    <a:pt x="40" y="220"/>
                  </a:lnTo>
                  <a:close/>
                </a:path>
              </a:pathLst>
            </a:custGeom>
            <a:solidFill>
              <a:schemeClr val="accent1"/>
            </a:solidFill>
            <a:ln>
              <a:noFill/>
            </a:ln>
          </p:spPr>
          <p:txBody>
            <a:bodyPr spcFirstLastPara="1" wrap="square" lIns="91425" tIns="45700" rIns="91425" bIns="45700" anchor="t" anchorCtr="0">
              <a:noAutofit/>
            </a:bodyPr>
            <a:lstStyle/>
            <a:p>
              <a:pPr defTabSz="685800">
                <a:buClrTx/>
                <a:defRPr/>
              </a:pPr>
              <a:endParaRPr sz="1050" kern="1200">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96" name="Google Shape;96;p26"/>
            <p:cNvSpPr/>
            <p:nvPr/>
          </p:nvSpPr>
          <p:spPr>
            <a:xfrm>
              <a:off x="6745288" y="6110289"/>
              <a:ext cx="412750" cy="479425"/>
            </a:xfrm>
            <a:custGeom>
              <a:avLst/>
              <a:gdLst/>
              <a:ahLst/>
              <a:cxnLst/>
              <a:rect l="l" t="t" r="r" b="b"/>
              <a:pathLst>
                <a:path w="170" h="198" extrusionOk="0">
                  <a:moveTo>
                    <a:pt x="170" y="111"/>
                  </a:moveTo>
                  <a:cubicBezTo>
                    <a:pt x="170" y="87"/>
                    <a:pt x="162" y="68"/>
                    <a:pt x="147" y="52"/>
                  </a:cubicBezTo>
                  <a:cubicBezTo>
                    <a:pt x="132" y="36"/>
                    <a:pt x="111" y="28"/>
                    <a:pt x="87" y="26"/>
                  </a:cubicBezTo>
                  <a:cubicBezTo>
                    <a:pt x="87" y="0"/>
                    <a:pt x="87" y="0"/>
                    <a:pt x="87" y="0"/>
                  </a:cubicBezTo>
                  <a:cubicBezTo>
                    <a:pt x="59" y="7"/>
                    <a:pt x="39" y="21"/>
                    <a:pt x="24" y="41"/>
                  </a:cubicBezTo>
                  <a:cubicBezTo>
                    <a:pt x="8" y="61"/>
                    <a:pt x="0" y="84"/>
                    <a:pt x="0" y="110"/>
                  </a:cubicBezTo>
                  <a:cubicBezTo>
                    <a:pt x="0" y="135"/>
                    <a:pt x="8" y="156"/>
                    <a:pt x="24" y="173"/>
                  </a:cubicBezTo>
                  <a:cubicBezTo>
                    <a:pt x="41" y="190"/>
                    <a:pt x="60" y="198"/>
                    <a:pt x="84" y="198"/>
                  </a:cubicBezTo>
                  <a:cubicBezTo>
                    <a:pt x="109" y="198"/>
                    <a:pt x="129" y="190"/>
                    <a:pt x="145" y="173"/>
                  </a:cubicBezTo>
                  <a:cubicBezTo>
                    <a:pt x="162" y="156"/>
                    <a:pt x="170" y="136"/>
                    <a:pt x="170" y="111"/>
                  </a:cubicBezTo>
                  <a:close/>
                </a:path>
              </a:pathLst>
            </a:custGeom>
            <a:solidFill>
              <a:schemeClr val="accent1"/>
            </a:solidFill>
            <a:ln>
              <a:noFill/>
            </a:ln>
          </p:spPr>
          <p:txBody>
            <a:bodyPr spcFirstLastPara="1" wrap="square" lIns="91425" tIns="45700" rIns="91425" bIns="45700" anchor="t" anchorCtr="0">
              <a:noAutofit/>
            </a:bodyPr>
            <a:lstStyle/>
            <a:p>
              <a:pPr defTabSz="685800">
                <a:buClrTx/>
                <a:defRPr/>
              </a:pPr>
              <a:endParaRPr sz="1050" kern="1200">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97" name="Google Shape;97;p26"/>
            <p:cNvSpPr/>
            <p:nvPr/>
          </p:nvSpPr>
          <p:spPr>
            <a:xfrm>
              <a:off x="6261100" y="6110289"/>
              <a:ext cx="411163" cy="479425"/>
            </a:xfrm>
            <a:custGeom>
              <a:avLst/>
              <a:gdLst/>
              <a:ahLst/>
              <a:cxnLst/>
              <a:rect l="l" t="t" r="r" b="b"/>
              <a:pathLst>
                <a:path w="170" h="198" extrusionOk="0">
                  <a:moveTo>
                    <a:pt x="146" y="173"/>
                  </a:moveTo>
                  <a:cubicBezTo>
                    <a:pt x="162" y="156"/>
                    <a:pt x="170" y="136"/>
                    <a:pt x="170" y="111"/>
                  </a:cubicBezTo>
                  <a:cubicBezTo>
                    <a:pt x="170" y="87"/>
                    <a:pt x="162" y="68"/>
                    <a:pt x="147" y="52"/>
                  </a:cubicBezTo>
                  <a:cubicBezTo>
                    <a:pt x="132" y="36"/>
                    <a:pt x="111" y="28"/>
                    <a:pt x="87" y="26"/>
                  </a:cubicBezTo>
                  <a:cubicBezTo>
                    <a:pt x="87" y="0"/>
                    <a:pt x="87" y="0"/>
                    <a:pt x="87" y="0"/>
                  </a:cubicBezTo>
                  <a:cubicBezTo>
                    <a:pt x="63" y="7"/>
                    <a:pt x="40" y="21"/>
                    <a:pt x="24" y="41"/>
                  </a:cubicBezTo>
                  <a:cubicBezTo>
                    <a:pt x="8" y="61"/>
                    <a:pt x="0" y="84"/>
                    <a:pt x="0" y="110"/>
                  </a:cubicBezTo>
                  <a:cubicBezTo>
                    <a:pt x="0" y="135"/>
                    <a:pt x="9" y="156"/>
                    <a:pt x="25" y="173"/>
                  </a:cubicBezTo>
                  <a:cubicBezTo>
                    <a:pt x="41" y="190"/>
                    <a:pt x="61" y="198"/>
                    <a:pt x="84" y="198"/>
                  </a:cubicBezTo>
                  <a:cubicBezTo>
                    <a:pt x="109" y="198"/>
                    <a:pt x="129" y="190"/>
                    <a:pt x="146" y="173"/>
                  </a:cubicBezTo>
                  <a:close/>
                </a:path>
              </a:pathLst>
            </a:custGeom>
            <a:solidFill>
              <a:schemeClr val="accent1"/>
            </a:solidFill>
            <a:ln>
              <a:noFill/>
            </a:ln>
          </p:spPr>
          <p:txBody>
            <a:bodyPr spcFirstLastPara="1" wrap="square" lIns="91425" tIns="45700" rIns="91425" bIns="45700" anchor="t" anchorCtr="0">
              <a:noAutofit/>
            </a:bodyPr>
            <a:lstStyle/>
            <a:p>
              <a:pPr defTabSz="685800">
                <a:buClrTx/>
                <a:defRPr/>
              </a:pPr>
              <a:endParaRPr sz="1050" kern="1200">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98" name="Google Shape;98;p26"/>
            <p:cNvSpPr/>
            <p:nvPr/>
          </p:nvSpPr>
          <p:spPr>
            <a:xfrm>
              <a:off x="8315325" y="3670301"/>
              <a:ext cx="896938" cy="481013"/>
            </a:xfrm>
            <a:custGeom>
              <a:avLst/>
              <a:gdLst/>
              <a:ahLst/>
              <a:cxnLst/>
              <a:rect l="l" t="t" r="r" b="b"/>
              <a:pathLst>
                <a:path w="370" h="198" extrusionOk="0">
                  <a:moveTo>
                    <a:pt x="146" y="157"/>
                  </a:moveTo>
                  <a:cubicBezTo>
                    <a:pt x="131" y="177"/>
                    <a:pt x="111" y="191"/>
                    <a:pt x="83" y="198"/>
                  </a:cubicBezTo>
                  <a:cubicBezTo>
                    <a:pt x="83" y="172"/>
                    <a:pt x="83" y="172"/>
                    <a:pt x="83" y="172"/>
                  </a:cubicBezTo>
                  <a:cubicBezTo>
                    <a:pt x="59" y="170"/>
                    <a:pt x="39" y="162"/>
                    <a:pt x="23" y="146"/>
                  </a:cubicBezTo>
                  <a:cubicBezTo>
                    <a:pt x="8" y="130"/>
                    <a:pt x="0" y="111"/>
                    <a:pt x="0" y="87"/>
                  </a:cubicBezTo>
                  <a:cubicBezTo>
                    <a:pt x="0" y="62"/>
                    <a:pt x="8" y="42"/>
                    <a:pt x="25" y="25"/>
                  </a:cubicBezTo>
                  <a:cubicBezTo>
                    <a:pt x="41" y="8"/>
                    <a:pt x="61" y="0"/>
                    <a:pt x="86" y="0"/>
                  </a:cubicBezTo>
                  <a:cubicBezTo>
                    <a:pt x="110" y="0"/>
                    <a:pt x="129" y="8"/>
                    <a:pt x="146" y="25"/>
                  </a:cubicBezTo>
                  <a:cubicBezTo>
                    <a:pt x="162" y="42"/>
                    <a:pt x="170" y="63"/>
                    <a:pt x="170" y="88"/>
                  </a:cubicBezTo>
                  <a:cubicBezTo>
                    <a:pt x="170" y="114"/>
                    <a:pt x="162" y="137"/>
                    <a:pt x="146" y="157"/>
                  </a:cubicBezTo>
                  <a:close/>
                  <a:moveTo>
                    <a:pt x="346" y="157"/>
                  </a:moveTo>
                  <a:cubicBezTo>
                    <a:pt x="330" y="177"/>
                    <a:pt x="307" y="191"/>
                    <a:pt x="283" y="198"/>
                  </a:cubicBezTo>
                  <a:cubicBezTo>
                    <a:pt x="283" y="172"/>
                    <a:pt x="283" y="172"/>
                    <a:pt x="283" y="172"/>
                  </a:cubicBezTo>
                  <a:cubicBezTo>
                    <a:pt x="259" y="170"/>
                    <a:pt x="238" y="162"/>
                    <a:pt x="223" y="146"/>
                  </a:cubicBezTo>
                  <a:cubicBezTo>
                    <a:pt x="208" y="130"/>
                    <a:pt x="200" y="111"/>
                    <a:pt x="200" y="87"/>
                  </a:cubicBezTo>
                  <a:cubicBezTo>
                    <a:pt x="200" y="62"/>
                    <a:pt x="208" y="42"/>
                    <a:pt x="224" y="25"/>
                  </a:cubicBezTo>
                  <a:cubicBezTo>
                    <a:pt x="241" y="8"/>
                    <a:pt x="261" y="0"/>
                    <a:pt x="286" y="0"/>
                  </a:cubicBezTo>
                  <a:cubicBezTo>
                    <a:pt x="309" y="0"/>
                    <a:pt x="329" y="8"/>
                    <a:pt x="345" y="25"/>
                  </a:cubicBezTo>
                  <a:cubicBezTo>
                    <a:pt x="361" y="42"/>
                    <a:pt x="370" y="63"/>
                    <a:pt x="370" y="88"/>
                  </a:cubicBezTo>
                  <a:cubicBezTo>
                    <a:pt x="370" y="114"/>
                    <a:pt x="362" y="137"/>
                    <a:pt x="346" y="157"/>
                  </a:cubicBezTo>
                  <a:close/>
                </a:path>
              </a:pathLst>
            </a:custGeom>
            <a:solidFill>
              <a:schemeClr val="accent1"/>
            </a:solidFill>
            <a:ln>
              <a:noFill/>
            </a:ln>
          </p:spPr>
          <p:txBody>
            <a:bodyPr spcFirstLastPara="1" wrap="square" lIns="91425" tIns="45700" rIns="91425" bIns="45700" anchor="t" anchorCtr="0">
              <a:noAutofit/>
            </a:bodyPr>
            <a:lstStyle/>
            <a:p>
              <a:pPr defTabSz="685800">
                <a:buClrTx/>
                <a:defRPr/>
              </a:pPr>
              <a:endParaRPr sz="1050" kern="1200">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99" name="Google Shape;99;p26"/>
            <p:cNvSpPr/>
            <p:nvPr/>
          </p:nvSpPr>
          <p:spPr>
            <a:xfrm>
              <a:off x="8801100" y="3670301"/>
              <a:ext cx="411163" cy="481013"/>
            </a:xfrm>
            <a:custGeom>
              <a:avLst/>
              <a:gdLst/>
              <a:ahLst/>
              <a:cxnLst/>
              <a:rect l="l" t="t" r="r" b="b"/>
              <a:pathLst>
                <a:path w="170" h="198" extrusionOk="0">
                  <a:moveTo>
                    <a:pt x="86" y="0"/>
                  </a:moveTo>
                  <a:cubicBezTo>
                    <a:pt x="61" y="0"/>
                    <a:pt x="41" y="8"/>
                    <a:pt x="24" y="25"/>
                  </a:cubicBezTo>
                  <a:cubicBezTo>
                    <a:pt x="8" y="42"/>
                    <a:pt x="0" y="62"/>
                    <a:pt x="0" y="87"/>
                  </a:cubicBezTo>
                  <a:cubicBezTo>
                    <a:pt x="0" y="111"/>
                    <a:pt x="8" y="130"/>
                    <a:pt x="23" y="146"/>
                  </a:cubicBezTo>
                  <a:cubicBezTo>
                    <a:pt x="38" y="162"/>
                    <a:pt x="59" y="170"/>
                    <a:pt x="83" y="172"/>
                  </a:cubicBezTo>
                  <a:cubicBezTo>
                    <a:pt x="83" y="198"/>
                    <a:pt x="83" y="198"/>
                    <a:pt x="83" y="198"/>
                  </a:cubicBezTo>
                  <a:cubicBezTo>
                    <a:pt x="107" y="191"/>
                    <a:pt x="130" y="177"/>
                    <a:pt x="146" y="157"/>
                  </a:cubicBezTo>
                  <a:cubicBezTo>
                    <a:pt x="162" y="137"/>
                    <a:pt x="170" y="114"/>
                    <a:pt x="170" y="88"/>
                  </a:cubicBezTo>
                  <a:cubicBezTo>
                    <a:pt x="170" y="63"/>
                    <a:pt x="162" y="42"/>
                    <a:pt x="145" y="25"/>
                  </a:cubicBezTo>
                  <a:cubicBezTo>
                    <a:pt x="129" y="8"/>
                    <a:pt x="109" y="0"/>
                    <a:pt x="86" y="0"/>
                  </a:cubicBezTo>
                  <a:close/>
                </a:path>
              </a:pathLst>
            </a:custGeom>
            <a:solidFill>
              <a:schemeClr val="accent1"/>
            </a:solidFill>
            <a:ln>
              <a:noFill/>
            </a:ln>
          </p:spPr>
          <p:txBody>
            <a:bodyPr spcFirstLastPara="1" wrap="square" lIns="91425" tIns="45700" rIns="91425" bIns="45700" anchor="t" anchorCtr="0">
              <a:noAutofit/>
            </a:bodyPr>
            <a:lstStyle/>
            <a:p>
              <a:pPr defTabSz="685800">
                <a:buClrTx/>
                <a:defRPr/>
              </a:pPr>
              <a:endParaRPr sz="1050" kern="1200">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100" name="Google Shape;100;p26"/>
            <p:cNvSpPr/>
            <p:nvPr/>
          </p:nvSpPr>
          <p:spPr>
            <a:xfrm>
              <a:off x="8315325" y="3670301"/>
              <a:ext cx="412750" cy="481013"/>
            </a:xfrm>
            <a:custGeom>
              <a:avLst/>
              <a:gdLst/>
              <a:ahLst/>
              <a:cxnLst/>
              <a:rect l="l" t="t" r="r" b="b"/>
              <a:pathLst>
                <a:path w="170" h="198" extrusionOk="0">
                  <a:moveTo>
                    <a:pt x="146" y="25"/>
                  </a:moveTo>
                  <a:cubicBezTo>
                    <a:pt x="129" y="8"/>
                    <a:pt x="110" y="0"/>
                    <a:pt x="86" y="0"/>
                  </a:cubicBezTo>
                  <a:cubicBezTo>
                    <a:pt x="61" y="0"/>
                    <a:pt x="41" y="8"/>
                    <a:pt x="25" y="25"/>
                  </a:cubicBezTo>
                  <a:cubicBezTo>
                    <a:pt x="8" y="42"/>
                    <a:pt x="0" y="62"/>
                    <a:pt x="0" y="87"/>
                  </a:cubicBezTo>
                  <a:cubicBezTo>
                    <a:pt x="0" y="111"/>
                    <a:pt x="8" y="130"/>
                    <a:pt x="23" y="146"/>
                  </a:cubicBezTo>
                  <a:cubicBezTo>
                    <a:pt x="39" y="162"/>
                    <a:pt x="59" y="170"/>
                    <a:pt x="83" y="172"/>
                  </a:cubicBezTo>
                  <a:cubicBezTo>
                    <a:pt x="83" y="198"/>
                    <a:pt x="83" y="198"/>
                    <a:pt x="83" y="198"/>
                  </a:cubicBezTo>
                  <a:cubicBezTo>
                    <a:pt x="111" y="191"/>
                    <a:pt x="131" y="177"/>
                    <a:pt x="146" y="157"/>
                  </a:cubicBezTo>
                  <a:cubicBezTo>
                    <a:pt x="162" y="137"/>
                    <a:pt x="170" y="114"/>
                    <a:pt x="170" y="88"/>
                  </a:cubicBezTo>
                  <a:cubicBezTo>
                    <a:pt x="170" y="63"/>
                    <a:pt x="162" y="42"/>
                    <a:pt x="146" y="25"/>
                  </a:cubicBezTo>
                  <a:close/>
                </a:path>
              </a:pathLst>
            </a:custGeom>
            <a:solidFill>
              <a:schemeClr val="accent1"/>
            </a:solidFill>
            <a:ln>
              <a:noFill/>
            </a:ln>
          </p:spPr>
          <p:txBody>
            <a:bodyPr spcFirstLastPara="1" wrap="square" lIns="91425" tIns="45700" rIns="91425" bIns="45700" anchor="t" anchorCtr="0">
              <a:noAutofit/>
            </a:bodyPr>
            <a:lstStyle/>
            <a:p>
              <a:pPr defTabSz="685800">
                <a:buClrTx/>
                <a:defRPr/>
              </a:pPr>
              <a:endParaRPr sz="1050" kern="1200">
                <a:latin typeface="Tahoma" panose="020B0604030504040204" pitchFamily="34" charset="0"/>
                <a:ea typeface="Tahoma" panose="020B0604030504040204" pitchFamily="34" charset="0"/>
                <a:cs typeface="Tahoma" panose="020B0604030504040204" pitchFamily="34" charset="0"/>
                <a:sym typeface="Poppins"/>
              </a:endParaRPr>
            </a:p>
          </p:txBody>
        </p:sp>
      </p:grpSp>
      <p:pic>
        <p:nvPicPr>
          <p:cNvPr id="103" name="Google Shape;103;p2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615049" y="1876241"/>
            <a:ext cx="1143789" cy="1176179"/>
          </a:xfrm>
          <a:prstGeom prst="rect">
            <a:avLst/>
          </a:prstGeom>
          <a:noFill/>
          <a:ln>
            <a:noFill/>
          </a:ln>
        </p:spPr>
      </p:pic>
    </p:spTree>
    <p:extLst>
      <p:ext uri="{BB962C8B-B14F-4D97-AF65-F5344CB8AC3E}">
        <p14:creationId xmlns:p14="http://schemas.microsoft.com/office/powerpoint/2010/main" val="339941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p:tgtEl>
                                          <p:spTgt spid="82"/>
                                        </p:tgtEl>
                                        <p:attrNameLst>
                                          <p:attrName>ppt_w</p:attrName>
                                        </p:attrNameLst>
                                      </p:cBhvr>
                                      <p:tavLst>
                                        <p:tav tm="0">
                                          <p:val>
                                            <p:strVal val="0"/>
                                          </p:val>
                                        </p:tav>
                                        <p:tav tm="100000">
                                          <p:val>
                                            <p:strVal val="#ppt_w"/>
                                          </p:val>
                                        </p:tav>
                                      </p:tavLst>
                                    </p:anim>
                                    <p:anim calcmode="lin" valueType="num">
                                      <p:cBhvr additive="base">
                                        <p:cTn id="8" dur="500"/>
                                        <p:tgtEl>
                                          <p:spTgt spid="82"/>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500"/>
                                        <p:tgtEl>
                                          <p:spTgt spid="88"/>
                                        </p:tgtEl>
                                        <p:attrNameLst>
                                          <p:attrName>ppt_w</p:attrName>
                                        </p:attrNameLst>
                                      </p:cBhvr>
                                      <p:tavLst>
                                        <p:tav tm="0">
                                          <p:val>
                                            <p:strVal val="0"/>
                                          </p:val>
                                        </p:tav>
                                        <p:tav tm="100000">
                                          <p:val>
                                            <p:strVal val="#ppt_w"/>
                                          </p:val>
                                        </p:tav>
                                      </p:tavLst>
                                    </p:anim>
                                    <p:anim calcmode="lin" valueType="num">
                                      <p:cBhvr additive="base">
                                        <p:cTn id="12" dur="500"/>
                                        <p:tgtEl>
                                          <p:spTgt spid="88"/>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500"/>
                                        <p:tgtEl>
                                          <p:spTgt spid="89"/>
                                        </p:tgtEl>
                                        <p:attrNameLst>
                                          <p:attrName>ppt_w</p:attrName>
                                        </p:attrNameLst>
                                      </p:cBhvr>
                                      <p:tavLst>
                                        <p:tav tm="0">
                                          <p:val>
                                            <p:strVal val="0"/>
                                          </p:val>
                                        </p:tav>
                                        <p:tav tm="100000">
                                          <p:val>
                                            <p:strVal val="#ppt_w"/>
                                          </p:val>
                                        </p:tav>
                                      </p:tavLst>
                                    </p:anim>
                                    <p:anim calcmode="lin" valueType="num">
                                      <p:cBhvr additive="base">
                                        <p:cTn id="16" dur="500"/>
                                        <p:tgtEl>
                                          <p:spTgt spid="89"/>
                                        </p:tgtEl>
                                        <p:attrNameLst>
                                          <p:attrName>ppt_h</p:attrName>
                                        </p:attrNameLst>
                                      </p:cBhvr>
                                      <p:tavLst>
                                        <p:tav tm="0">
                                          <p:val>
                                            <p:strVal val="0"/>
                                          </p:val>
                                        </p:tav>
                                        <p:tav tm="100000">
                                          <p:val>
                                            <p:strVal val="#ppt_h"/>
                                          </p:val>
                                        </p:tav>
                                      </p:tavLst>
                                    </p:anim>
                                  </p:childTnLst>
                                </p:cTn>
                              </p:par>
                            </p:childTnLst>
                          </p:cTn>
                        </p:par>
                        <p:par>
                          <p:cTn id="17" fill="hold">
                            <p:stCondLst>
                              <p:cond delay="500"/>
                            </p:stCondLst>
                            <p:childTnLst>
                              <p:par>
                                <p:cTn id="18" presetID="23" presetClass="entr" presetSubtype="16" fill="hold" nodeType="afterEffect">
                                  <p:stCondLst>
                                    <p:cond delay="0"/>
                                  </p:stCondLst>
                                  <p:childTnLst>
                                    <p:set>
                                      <p:cBhvr>
                                        <p:cTn id="19" dur="1" fill="hold">
                                          <p:stCondLst>
                                            <p:cond delay="0"/>
                                          </p:stCondLst>
                                        </p:cTn>
                                        <p:tgtEl>
                                          <p:spTgt spid="86"/>
                                        </p:tgtEl>
                                        <p:attrNameLst>
                                          <p:attrName>style.visibility</p:attrName>
                                        </p:attrNameLst>
                                      </p:cBhvr>
                                      <p:to>
                                        <p:strVal val="visible"/>
                                      </p:to>
                                    </p:set>
                                    <p:anim calcmode="lin" valueType="num">
                                      <p:cBhvr additive="base">
                                        <p:cTn id="20" dur="500"/>
                                        <p:tgtEl>
                                          <p:spTgt spid="86"/>
                                        </p:tgtEl>
                                        <p:attrNameLst>
                                          <p:attrName>ppt_w</p:attrName>
                                        </p:attrNameLst>
                                      </p:cBhvr>
                                      <p:tavLst>
                                        <p:tav tm="0">
                                          <p:val>
                                            <p:strVal val="0"/>
                                          </p:val>
                                        </p:tav>
                                        <p:tav tm="100000">
                                          <p:val>
                                            <p:strVal val="#ppt_w"/>
                                          </p:val>
                                        </p:tav>
                                      </p:tavLst>
                                    </p:anim>
                                    <p:anim calcmode="lin" valueType="num">
                                      <p:cBhvr additive="base">
                                        <p:cTn id="21" dur="500"/>
                                        <p:tgtEl>
                                          <p:spTgt spid="86"/>
                                        </p:tgtEl>
                                        <p:attrNameLst>
                                          <p:attrName>ppt_h</p:attrName>
                                        </p:attrNameLst>
                                      </p:cBhvr>
                                      <p:tavLst>
                                        <p:tav tm="0">
                                          <p:val>
                                            <p:strVal val="0"/>
                                          </p:val>
                                        </p:tav>
                                        <p:tav tm="100000">
                                          <p:val>
                                            <p:strVal val="#ppt_h"/>
                                          </p:val>
                                        </p:tav>
                                      </p:tavLst>
                                    </p:anim>
                                  </p:childTnLst>
                                </p:cTn>
                              </p:par>
                            </p:childTnLst>
                          </p:cTn>
                        </p:par>
                        <p:par>
                          <p:cTn id="22" fill="hold">
                            <p:stCondLst>
                              <p:cond delay="1000"/>
                            </p:stCondLst>
                            <p:childTnLst>
                              <p:par>
                                <p:cTn id="23" presetID="23" presetClass="entr" presetSubtype="16"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additive="base">
                                        <p:cTn id="25" dur="500"/>
                                        <p:tgtEl>
                                          <p:spTgt spid="87"/>
                                        </p:tgtEl>
                                        <p:attrNameLst>
                                          <p:attrName>ppt_w</p:attrName>
                                        </p:attrNameLst>
                                      </p:cBhvr>
                                      <p:tavLst>
                                        <p:tav tm="0">
                                          <p:val>
                                            <p:strVal val="0"/>
                                          </p:val>
                                        </p:tav>
                                        <p:tav tm="100000">
                                          <p:val>
                                            <p:strVal val="#ppt_w"/>
                                          </p:val>
                                        </p:tav>
                                      </p:tavLst>
                                    </p:anim>
                                    <p:anim calcmode="lin" valueType="num">
                                      <p:cBhvr additive="base">
                                        <p:cTn id="26" dur="500"/>
                                        <p:tgtEl>
                                          <p:spTgt spid="87"/>
                                        </p:tgtEl>
                                        <p:attrNameLst>
                                          <p:attrName>ppt_h</p:attrName>
                                        </p:attrNameLst>
                                      </p:cBhvr>
                                      <p:tavLst>
                                        <p:tav tm="0">
                                          <p:val>
                                            <p:str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91"/>
                                        </p:tgtEl>
                                        <p:attrNameLst>
                                          <p:attrName>style.visibility</p:attrName>
                                        </p:attrNameLst>
                                      </p:cBhvr>
                                      <p:to>
                                        <p:strVal val="visible"/>
                                      </p:to>
                                    </p:set>
                                    <p:anim calcmode="lin" valueType="num">
                                      <p:cBhvr additive="base">
                                        <p:cTn id="29" dur="500"/>
                                        <p:tgtEl>
                                          <p:spTgt spid="91"/>
                                        </p:tgtEl>
                                        <p:attrNameLst>
                                          <p:attrName>ppt_w</p:attrName>
                                        </p:attrNameLst>
                                      </p:cBhvr>
                                      <p:tavLst>
                                        <p:tav tm="0">
                                          <p:val>
                                            <p:strVal val="0"/>
                                          </p:val>
                                        </p:tav>
                                        <p:tav tm="100000">
                                          <p:val>
                                            <p:strVal val="#ppt_w"/>
                                          </p:val>
                                        </p:tav>
                                      </p:tavLst>
                                    </p:anim>
                                    <p:anim calcmode="lin" valueType="num">
                                      <p:cBhvr additive="base">
                                        <p:cTn id="30" dur="500"/>
                                        <p:tgtEl>
                                          <p:spTgt spid="91"/>
                                        </p:tgtEl>
                                        <p:attrNameLst>
                                          <p:attrName>ppt_h</p:attrName>
                                        </p:attrNameLst>
                                      </p:cBhvr>
                                      <p:tavLst>
                                        <p:tav tm="0">
                                          <p:val>
                                            <p:str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92"/>
                                        </p:tgtEl>
                                        <p:attrNameLst>
                                          <p:attrName>style.visibility</p:attrName>
                                        </p:attrNameLst>
                                      </p:cBhvr>
                                      <p:to>
                                        <p:strVal val="visible"/>
                                      </p:to>
                                    </p:set>
                                    <p:anim calcmode="lin" valueType="num">
                                      <p:cBhvr additive="base">
                                        <p:cTn id="33" dur="500"/>
                                        <p:tgtEl>
                                          <p:spTgt spid="92"/>
                                        </p:tgtEl>
                                        <p:attrNameLst>
                                          <p:attrName>ppt_w</p:attrName>
                                        </p:attrNameLst>
                                      </p:cBhvr>
                                      <p:tavLst>
                                        <p:tav tm="0">
                                          <p:val>
                                            <p:strVal val="0"/>
                                          </p:val>
                                        </p:tav>
                                        <p:tav tm="100000">
                                          <p:val>
                                            <p:strVal val="#ppt_w"/>
                                          </p:val>
                                        </p:tav>
                                      </p:tavLst>
                                    </p:anim>
                                    <p:anim calcmode="lin" valueType="num">
                                      <p:cBhvr additive="base">
                                        <p:cTn id="34" dur="500"/>
                                        <p:tgtEl>
                                          <p:spTgt spid="92"/>
                                        </p:tgtEl>
                                        <p:attrNameLst>
                                          <p:attrName>ppt_h</p:attrName>
                                        </p:attrNameLst>
                                      </p:cBhvr>
                                      <p:tavLst>
                                        <p:tav tm="0">
                                          <p:val>
                                            <p:strVal val="0"/>
                                          </p:val>
                                        </p:tav>
                                        <p:tav tm="100000">
                                          <p:val>
                                            <p:strVal val="#ppt_h"/>
                                          </p:val>
                                        </p:tav>
                                      </p:tavLst>
                                    </p:anim>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fade">
                                      <p:cBhvr>
                                        <p:cTn id="38" dur="1000"/>
                                        <p:tgtEl>
                                          <p:spTgt spid="103"/>
                                        </p:tgtEl>
                                      </p:cBhvr>
                                    </p:animEffect>
                                  </p:childTnLst>
                                </p:cTn>
                              </p:par>
                              <p:par>
                                <p:cTn id="39" presetID="23" presetClass="entr" presetSubtype="16"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p:tgtEl>
                                          <p:spTgt spid="22"/>
                                        </p:tgtEl>
                                        <p:attrNameLst>
                                          <p:attrName>ppt_w</p:attrName>
                                        </p:attrNameLst>
                                      </p:cBhvr>
                                      <p:tavLst>
                                        <p:tav tm="0">
                                          <p:val>
                                            <p:strVal val="0"/>
                                          </p:val>
                                        </p:tav>
                                        <p:tav tm="100000">
                                          <p:val>
                                            <p:strVal val="#ppt_w"/>
                                          </p:val>
                                        </p:tav>
                                      </p:tavLst>
                                    </p:anim>
                                    <p:anim calcmode="lin" valueType="num">
                                      <p:cBhvr additive="base">
                                        <p:cTn id="42" dur="500"/>
                                        <p:tgtEl>
                                          <p:spTgt spid="22"/>
                                        </p:tgtEl>
                                        <p:attrNameLst>
                                          <p:attrName>ppt_h</p:attrName>
                                        </p:attrNameLst>
                                      </p:cBhvr>
                                      <p:tavLst>
                                        <p:tav tm="0">
                                          <p:val>
                                            <p:str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p:tgtEl>
                                          <p:spTgt spid="25"/>
                                        </p:tgtEl>
                                        <p:attrNameLst>
                                          <p:attrName>ppt_w</p:attrName>
                                        </p:attrNameLst>
                                      </p:cBhvr>
                                      <p:tavLst>
                                        <p:tav tm="0">
                                          <p:val>
                                            <p:strVal val="0"/>
                                          </p:val>
                                        </p:tav>
                                        <p:tav tm="100000">
                                          <p:val>
                                            <p:strVal val="#ppt_w"/>
                                          </p:val>
                                        </p:tav>
                                      </p:tavLst>
                                    </p:anim>
                                    <p:anim calcmode="lin" valueType="num">
                                      <p:cBhvr additive="base">
                                        <p:cTn id="46" dur="500"/>
                                        <p:tgtEl>
                                          <p:spTgt spid="2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3" name="Title 2">
            <a:extLst>
              <a:ext uri="{FF2B5EF4-FFF2-40B4-BE49-F238E27FC236}">
                <a16:creationId xmlns:a16="http://schemas.microsoft.com/office/drawing/2014/main" id="{472BF3B3-5345-45ED-A9DC-0BEC8090834F}"/>
              </a:ext>
              <a:ext uri="{C183D7F6-B498-43B3-948B-1728B52AA6E4}">
                <adec:decorative xmlns:adec="http://schemas.microsoft.com/office/drawing/2017/decorative" val="0"/>
              </a:ext>
            </a:extLst>
          </p:cNvPr>
          <p:cNvSpPr>
            <a:spLocks noGrp="1"/>
          </p:cNvSpPr>
          <p:nvPr>
            <p:ph type="title" idx="4294967295"/>
          </p:nvPr>
        </p:nvSpPr>
        <p:spPr/>
        <p:txBody>
          <a:bodyPr/>
          <a:lstStyle/>
          <a:p>
            <a:r>
              <a:rPr lang="en-GB" dirty="0"/>
              <a:t>Success Rates</a:t>
            </a:r>
          </a:p>
        </p:txBody>
      </p:sp>
      <p:sp>
        <p:nvSpPr>
          <p:cNvPr id="16" name="Google Shape;80;p2">
            <a:extLst>
              <a:ext uri="{FF2B5EF4-FFF2-40B4-BE49-F238E27FC236}">
                <a16:creationId xmlns:a16="http://schemas.microsoft.com/office/drawing/2014/main" id="{0AE82045-63CE-4F68-8479-236D865D7A20}"/>
              </a:ext>
              <a:ext uri="{C183D7F6-B498-43B3-948B-1728B52AA6E4}">
                <adec:decorative xmlns:adec="http://schemas.microsoft.com/office/drawing/2017/decorative" val="1"/>
              </a:ext>
            </a:extLst>
          </p:cNvPr>
          <p:cNvSpPr txBox="1"/>
          <p:nvPr/>
        </p:nvSpPr>
        <p:spPr>
          <a:xfrm>
            <a:off x="81066" y="3593"/>
            <a:ext cx="4706700" cy="86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2800" b="1" dirty="0">
                <a:solidFill>
                  <a:srgbClr val="EFEFEF"/>
                </a:solidFill>
                <a:latin typeface="Tahoma" panose="020B0604030504040204" pitchFamily="34" charset="0"/>
                <a:ea typeface="Tahoma" panose="020B0604030504040204" pitchFamily="34" charset="0"/>
                <a:cs typeface="Tahoma" panose="020B0604030504040204" pitchFamily="34" charset="0"/>
                <a:sym typeface="Poppins ExtraBold"/>
              </a:rPr>
              <a:t>Success</a:t>
            </a:r>
            <a:r>
              <a:rPr lang="en-US" sz="3200" b="1" dirty="0">
                <a:solidFill>
                  <a:srgbClr val="EFEFEF"/>
                </a:solidFill>
                <a:latin typeface="Tahoma" panose="020B0604030504040204" pitchFamily="34" charset="0"/>
                <a:ea typeface="Tahoma" panose="020B0604030504040204" pitchFamily="34" charset="0"/>
                <a:cs typeface="Tahoma" panose="020B0604030504040204" pitchFamily="34" charset="0"/>
                <a:sym typeface="Poppins ExtraBold"/>
              </a:rPr>
              <a:t> </a:t>
            </a:r>
            <a:r>
              <a:rPr lang="en-US" sz="2800" b="1" dirty="0">
                <a:solidFill>
                  <a:srgbClr val="EFEFEF"/>
                </a:solidFill>
                <a:latin typeface="Tahoma" panose="020B0604030504040204" pitchFamily="34" charset="0"/>
                <a:ea typeface="Tahoma" panose="020B0604030504040204" pitchFamily="34" charset="0"/>
                <a:cs typeface="Tahoma" panose="020B0604030504040204" pitchFamily="34" charset="0"/>
                <a:sym typeface="Poppins ExtraBold"/>
              </a:rPr>
              <a:t>Rates</a:t>
            </a:r>
            <a:endParaRPr sz="3200" b="1" i="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sym typeface="Poppins ExtraBold"/>
            </a:endParaRPr>
          </a:p>
        </p:txBody>
      </p:sp>
      <p:sp>
        <p:nvSpPr>
          <p:cNvPr id="283" name="Google Shape;283;p13"/>
          <p:cNvSpPr txBox="1"/>
          <p:nvPr/>
        </p:nvSpPr>
        <p:spPr>
          <a:xfrm>
            <a:off x="4330565" y="1486414"/>
            <a:ext cx="3590525" cy="118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s" sz="3000" b="1" i="0" u="none" strike="noStrike" cap="none" dirty="0">
                <a:solidFill>
                  <a:schemeClr val="accent2"/>
                </a:solidFill>
                <a:latin typeface="Tahoma" panose="020B0604030504040204" pitchFamily="34" charset="0"/>
                <a:ea typeface="Tahoma" panose="020B0604030504040204" pitchFamily="34" charset="0"/>
                <a:cs typeface="Tahoma" panose="020B0604030504040204" pitchFamily="34" charset="0"/>
                <a:sym typeface="Poppins"/>
              </a:rPr>
              <a:t>75%</a:t>
            </a:r>
            <a:r>
              <a:rPr lang="es" sz="1800" b="0" i="0" u="none" strike="noStrike" cap="none" dirty="0">
                <a:solidFill>
                  <a:srgbClr val="EA7426"/>
                </a:solidFill>
                <a:latin typeface="Tahoma" panose="020B0604030504040204" pitchFamily="34" charset="0"/>
                <a:ea typeface="Tahoma" panose="020B0604030504040204" pitchFamily="34" charset="0"/>
                <a:cs typeface="Tahoma" panose="020B0604030504040204" pitchFamily="34" charset="0"/>
                <a:sym typeface="Poppins"/>
              </a:rPr>
              <a:t> </a:t>
            </a:r>
            <a:r>
              <a:rPr lang="es" sz="1800" b="1" i="0" u="none" strike="noStrike" cap="none" dirty="0">
                <a:solidFill>
                  <a:srgbClr val="6B5972"/>
                </a:solidFill>
                <a:latin typeface="Tahoma" panose="020B0604030504040204" pitchFamily="34" charset="0"/>
                <a:ea typeface="Tahoma" panose="020B0604030504040204" pitchFamily="34" charset="0"/>
                <a:cs typeface="Tahoma" panose="020B0604030504040204" pitchFamily="34" charset="0"/>
                <a:sym typeface="Poppins"/>
              </a:rPr>
              <a:t>self-rated</a:t>
            </a:r>
            <a:endParaRPr sz="1800" b="1" dirty="0">
              <a:solidFill>
                <a:srgbClr val="6B5972"/>
              </a:solidFill>
              <a:latin typeface="Tahoma" panose="020B0604030504040204" pitchFamily="34" charset="0"/>
              <a:ea typeface="Tahoma" panose="020B0604030504040204" pitchFamily="34" charset="0"/>
              <a:cs typeface="Tahoma" panose="020B0604030504040204" pitchFamily="34" charset="0"/>
              <a:sym typeface="Poppins"/>
            </a:endParaRPr>
          </a:p>
          <a:p>
            <a:pPr marL="0" marR="0" lvl="0" indent="0" algn="l" rtl="0">
              <a:lnSpc>
                <a:spcPct val="100000"/>
              </a:lnSpc>
              <a:spcBef>
                <a:spcPts val="0"/>
              </a:spcBef>
              <a:spcAft>
                <a:spcPts val="0"/>
              </a:spcAft>
              <a:buClr>
                <a:srgbClr val="000000"/>
              </a:buClr>
              <a:buSzPts val="3000"/>
              <a:buFont typeface="Arial"/>
              <a:buNone/>
            </a:pPr>
            <a:r>
              <a:rPr lang="es" sz="1800" b="1" i="0" u="none" strike="noStrike" cap="none" dirty="0">
                <a:solidFill>
                  <a:srgbClr val="6B5972"/>
                </a:solidFill>
                <a:latin typeface="Tahoma" panose="020B0604030504040204" pitchFamily="34" charset="0"/>
                <a:ea typeface="Tahoma" panose="020B0604030504040204" pitchFamily="34" charset="0"/>
                <a:cs typeface="Tahoma" panose="020B0604030504040204" pitchFamily="34" charset="0"/>
                <a:sym typeface="Poppins"/>
              </a:rPr>
              <a:t>improvement in performance</a:t>
            </a:r>
            <a:endParaRPr sz="1800" b="1" i="0" u="none" strike="noStrike" cap="none" dirty="0">
              <a:solidFill>
                <a:srgbClr val="6B5972"/>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279" name="Google Shape;279;p13"/>
          <p:cNvSpPr txBox="1"/>
          <p:nvPr/>
        </p:nvSpPr>
        <p:spPr>
          <a:xfrm>
            <a:off x="1409724" y="2562903"/>
            <a:ext cx="7013275" cy="67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s" sz="3000" b="1" i="0" u="none" strike="noStrike" cap="none" dirty="0">
                <a:solidFill>
                  <a:schemeClr val="accent2"/>
                </a:solidFill>
                <a:latin typeface="Tahoma" panose="020B0604030504040204" pitchFamily="34" charset="0"/>
                <a:ea typeface="Tahoma" panose="020B0604030504040204" pitchFamily="34" charset="0"/>
                <a:cs typeface="Tahoma" panose="020B0604030504040204" pitchFamily="34" charset="0"/>
                <a:sym typeface="Poppins"/>
              </a:rPr>
              <a:t>47% </a:t>
            </a:r>
            <a:r>
              <a:rPr lang="es" sz="1800" b="1" i="0" u="none" strike="noStrike" cap="none" dirty="0">
                <a:solidFill>
                  <a:schemeClr val="accent2"/>
                </a:solidFill>
                <a:latin typeface="Tahoma" panose="020B0604030504040204" pitchFamily="34" charset="0"/>
                <a:ea typeface="Tahoma" panose="020B0604030504040204" pitchFamily="34" charset="0"/>
                <a:cs typeface="Tahoma" panose="020B0604030504040204" pitchFamily="34" charset="0"/>
                <a:sym typeface="Poppins"/>
              </a:rPr>
              <a:t>improvement </a:t>
            </a:r>
            <a:r>
              <a:rPr lang="es" sz="1800" b="1" i="0" u="none" strike="noStrike" cap="none" dirty="0">
                <a:solidFill>
                  <a:srgbClr val="6B5972"/>
                </a:solidFill>
                <a:latin typeface="Tahoma" panose="020B0604030504040204" pitchFamily="34" charset="0"/>
                <a:ea typeface="Tahoma" panose="020B0604030504040204" pitchFamily="34" charset="0"/>
                <a:cs typeface="Tahoma" panose="020B0604030504040204" pitchFamily="34" charset="0"/>
                <a:sym typeface="Poppins"/>
              </a:rPr>
              <a:t>in productivity</a:t>
            </a:r>
            <a:r>
              <a:rPr lang="es" sz="1800" dirty="0">
                <a:solidFill>
                  <a:srgbClr val="EFEFEF"/>
                </a:solidFill>
                <a:latin typeface="Tahoma" panose="020B0604030504040204" pitchFamily="34" charset="0"/>
                <a:ea typeface="Tahoma" panose="020B0604030504040204" pitchFamily="34" charset="0"/>
                <a:cs typeface="Tahoma" panose="020B0604030504040204" pitchFamily="34" charset="0"/>
                <a:sym typeface="Poppins"/>
              </a:rPr>
              <a:t> </a:t>
            </a:r>
            <a:r>
              <a:rPr lang="es" sz="1800" b="0" i="0" u="none" strike="noStrike" cap="none" dirty="0">
                <a:solidFill>
                  <a:srgbClr val="6B5971"/>
                </a:solidFill>
                <a:latin typeface="Tahoma" panose="020B0604030504040204" pitchFamily="34" charset="0"/>
                <a:ea typeface="Tahoma" panose="020B0604030504040204" pitchFamily="34" charset="0"/>
                <a:cs typeface="Tahoma" panose="020B0604030504040204" pitchFamily="34" charset="0"/>
                <a:sym typeface="Poppins"/>
              </a:rPr>
              <a:t>(manager rated)</a:t>
            </a:r>
            <a:endParaRPr sz="1800" b="0" i="0" u="none" strike="noStrike" cap="none" dirty="0">
              <a:solidFill>
                <a:srgbClr val="6B5971"/>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278" name="Google Shape;278;p13"/>
          <p:cNvSpPr txBox="1"/>
          <p:nvPr/>
        </p:nvSpPr>
        <p:spPr>
          <a:xfrm>
            <a:off x="1247872" y="3770100"/>
            <a:ext cx="3018000" cy="37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s" sz="3000" b="1" i="0" u="none" strike="noStrike" cap="none" dirty="0">
                <a:solidFill>
                  <a:schemeClr val="accent2"/>
                </a:solidFill>
                <a:latin typeface="Tahoma" panose="020B0604030504040204" pitchFamily="34" charset="0"/>
                <a:ea typeface="Tahoma" panose="020B0604030504040204" pitchFamily="34" charset="0"/>
                <a:cs typeface="Tahoma" panose="020B0604030504040204" pitchFamily="34" charset="0"/>
                <a:sym typeface="Poppins"/>
              </a:rPr>
              <a:t>25%</a:t>
            </a:r>
            <a:r>
              <a:rPr lang="es" sz="3000" b="0" i="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sym typeface="Poppins"/>
              </a:rPr>
              <a:t> </a:t>
            </a:r>
            <a:r>
              <a:rPr lang="es" sz="1800" b="1" i="0" u="none" strike="noStrike" cap="none" dirty="0">
                <a:solidFill>
                  <a:srgbClr val="6B5972"/>
                </a:solidFill>
                <a:latin typeface="Tahoma" panose="020B0604030504040204" pitchFamily="34" charset="0"/>
                <a:ea typeface="Tahoma" panose="020B0604030504040204" pitchFamily="34" charset="0"/>
                <a:cs typeface="Tahoma" panose="020B0604030504040204" pitchFamily="34" charset="0"/>
                <a:sym typeface="Poppins"/>
              </a:rPr>
              <a:t>promotion rate</a:t>
            </a:r>
            <a:endParaRPr sz="1800" b="1" i="0" u="none" strike="noStrike" cap="none" dirty="0">
              <a:solidFill>
                <a:srgbClr val="6B5972"/>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280" name="Google Shape;280;p13"/>
          <p:cNvSpPr txBox="1"/>
          <p:nvPr/>
        </p:nvSpPr>
        <p:spPr>
          <a:xfrm>
            <a:off x="6625166" y="3419236"/>
            <a:ext cx="2255302" cy="37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s" sz="3000" b="1" i="0" u="none" strike="noStrike" cap="none" dirty="0">
                <a:solidFill>
                  <a:schemeClr val="accent2"/>
                </a:solidFill>
                <a:latin typeface="Tahoma" panose="020B0604030504040204" pitchFamily="34" charset="0"/>
                <a:ea typeface="Tahoma" panose="020B0604030504040204" pitchFamily="34" charset="0"/>
                <a:cs typeface="Tahoma" panose="020B0604030504040204" pitchFamily="34" charset="0"/>
                <a:sym typeface="Poppins"/>
              </a:rPr>
              <a:t>95%</a:t>
            </a:r>
            <a:endParaRPr lang="es" sz="1800" dirty="0">
              <a:solidFill>
                <a:srgbClr val="FCCF8A"/>
              </a:solidFill>
              <a:latin typeface="Tahoma" panose="020B0604030504040204" pitchFamily="34" charset="0"/>
              <a:ea typeface="Tahoma" panose="020B0604030504040204" pitchFamily="34" charset="0"/>
              <a:cs typeface="Tahoma" panose="020B0604030504040204" pitchFamily="34" charset="0"/>
              <a:sym typeface="Poppins"/>
            </a:endParaRPr>
          </a:p>
          <a:p>
            <a:pPr marL="0" marR="0" lvl="0" indent="0" algn="l" rtl="0">
              <a:lnSpc>
                <a:spcPct val="100000"/>
              </a:lnSpc>
              <a:spcBef>
                <a:spcPts val="0"/>
              </a:spcBef>
              <a:spcAft>
                <a:spcPts val="0"/>
              </a:spcAft>
              <a:buClr>
                <a:srgbClr val="000000"/>
              </a:buClr>
              <a:buSzPts val="3000"/>
              <a:buFont typeface="Arial"/>
              <a:buNone/>
            </a:pPr>
            <a:r>
              <a:rPr lang="es" sz="1800" b="1" i="0" u="none" strike="noStrike" cap="none" dirty="0">
                <a:solidFill>
                  <a:srgbClr val="6B5972"/>
                </a:solidFill>
                <a:latin typeface="Tahoma" panose="020B0604030504040204" pitchFamily="34" charset="0"/>
                <a:ea typeface="Tahoma" panose="020B0604030504040204" pitchFamily="34" charset="0"/>
                <a:cs typeface="Tahoma" panose="020B0604030504040204" pitchFamily="34" charset="0"/>
                <a:sym typeface="Poppins"/>
              </a:rPr>
              <a:t>job retention rate</a:t>
            </a:r>
            <a:endParaRPr sz="1800" b="1" i="0" u="none" strike="noStrike" cap="none" dirty="0">
              <a:solidFill>
                <a:srgbClr val="6B5972"/>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2" name="TextBox 1">
            <a:extLst>
              <a:ext uri="{FF2B5EF4-FFF2-40B4-BE49-F238E27FC236}">
                <a16:creationId xmlns:a16="http://schemas.microsoft.com/office/drawing/2014/main" id="{C3EEA46B-C84D-4DA4-A8D7-B326B1E2D4E0}"/>
              </a:ext>
            </a:extLst>
          </p:cNvPr>
          <p:cNvSpPr txBox="1"/>
          <p:nvPr/>
        </p:nvSpPr>
        <p:spPr>
          <a:xfrm>
            <a:off x="4492067" y="4546540"/>
            <a:ext cx="4448175" cy="400110"/>
          </a:xfrm>
          <a:prstGeom prst="rect">
            <a:avLst/>
          </a:prstGeom>
          <a:noFill/>
        </p:spPr>
        <p:txBody>
          <a:bodyPr wrap="square" rtlCol="0">
            <a:spAutoFit/>
          </a:bodyPr>
          <a:lstStyle/>
          <a:p>
            <a:pPr algn="r"/>
            <a:r>
              <a:rPr lang="en-GB" sz="1000" i="1" dirty="0">
                <a:solidFill>
                  <a:schemeClr val="tx1"/>
                </a:solidFill>
                <a:latin typeface="Tahoma" panose="020B0604030504040204" pitchFamily="34" charset="0"/>
                <a:ea typeface="Tahoma" panose="020B0604030504040204" pitchFamily="34" charset="0"/>
                <a:cs typeface="Tahoma" panose="020B0604030504040204" pitchFamily="34" charset="0"/>
              </a:rPr>
              <a:t>Genius Within, 2019.</a:t>
            </a:r>
          </a:p>
          <a:p>
            <a:pPr algn="r"/>
            <a:r>
              <a:rPr lang="en-GB" sz="1000" i="1" dirty="0">
                <a:solidFill>
                  <a:schemeClr val="tx1"/>
                </a:solidFill>
                <a:latin typeface="Tahoma" panose="020B0604030504040204" pitchFamily="34" charset="0"/>
                <a:ea typeface="Tahoma" panose="020B0604030504040204" pitchFamily="34" charset="0"/>
                <a:cs typeface="Tahoma" panose="020B0604030504040204" pitchFamily="34" charset="0"/>
              </a:rPr>
              <a:t> For more on success of adjustments, see Doyle 2017 &amp; 2019 </a:t>
            </a:r>
          </a:p>
        </p:txBody>
      </p:sp>
      <p:pic>
        <p:nvPicPr>
          <p:cNvPr id="277" name="Google Shape;277;p13">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14800" y="2328753"/>
            <a:ext cx="1039081" cy="861899"/>
          </a:xfrm>
          <a:prstGeom prst="rect">
            <a:avLst/>
          </a:prstGeom>
          <a:noFill/>
          <a:ln>
            <a:noFill/>
          </a:ln>
        </p:spPr>
      </p:pic>
      <p:pic>
        <p:nvPicPr>
          <p:cNvPr id="281" name="Google Shape;281;p13">
            <a:extLst>
              <a:ext uri="{C183D7F6-B498-43B3-948B-1728B52AA6E4}">
                <adec:decorative xmlns:adec="http://schemas.microsoft.com/office/drawing/2017/decorative" val="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81723" y="3379374"/>
            <a:ext cx="966149" cy="1158851"/>
          </a:xfrm>
          <a:prstGeom prst="rect">
            <a:avLst/>
          </a:prstGeom>
          <a:noFill/>
          <a:ln>
            <a:noFill/>
          </a:ln>
        </p:spPr>
      </p:pic>
      <p:pic>
        <p:nvPicPr>
          <p:cNvPr id="282" name="Google Shape;282;p13">
            <a:extLst>
              <a:ext uri="{C183D7F6-B498-43B3-948B-1728B52AA6E4}">
                <adec:decorative xmlns:adec="http://schemas.microsoft.com/office/drawing/2017/decorative" val="1"/>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916361" y="3527849"/>
            <a:ext cx="1584243" cy="861900"/>
          </a:xfrm>
          <a:prstGeom prst="rect">
            <a:avLst/>
          </a:prstGeom>
          <a:noFill/>
          <a:ln>
            <a:noFill/>
          </a:ln>
        </p:spPr>
      </p:pic>
      <p:pic>
        <p:nvPicPr>
          <p:cNvPr id="287" name="Google Shape;287;p13">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flipH="1">
            <a:off x="6376416" y="1009238"/>
            <a:ext cx="810450" cy="955915"/>
          </a:xfrm>
          <a:prstGeom prst="rect">
            <a:avLst/>
          </a:prstGeom>
          <a:noFill/>
          <a:ln>
            <a:noFill/>
          </a:ln>
        </p:spPr>
      </p:pic>
      <p:pic>
        <p:nvPicPr>
          <p:cNvPr id="13" name="Picture 12">
            <a:extLst>
              <a:ext uri="{FF2B5EF4-FFF2-40B4-BE49-F238E27FC236}">
                <a16:creationId xmlns:a16="http://schemas.microsoft.com/office/drawing/2014/main" id="{8169AE74-CC6A-134B-AD70-71976FB0904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630333" y="48856"/>
            <a:ext cx="1989667" cy="801268"/>
          </a:xfrm>
          <a:prstGeom prst="rect">
            <a:avLst/>
          </a:prstGeom>
        </p:spPr>
      </p:pic>
    </p:spTree>
    <p:extLst>
      <p:ext uri="{BB962C8B-B14F-4D97-AF65-F5344CB8AC3E}">
        <p14:creationId xmlns:p14="http://schemas.microsoft.com/office/powerpoint/2010/main" val="388200121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242"/>
        <p:cNvGrpSpPr/>
        <p:nvPr/>
      </p:nvGrpSpPr>
      <p:grpSpPr>
        <a:xfrm>
          <a:off x="0" y="0"/>
          <a:ext cx="0" cy="0"/>
          <a:chOff x="0" y="0"/>
          <a:chExt cx="0" cy="0"/>
        </a:xfrm>
      </p:grpSpPr>
      <p:sp>
        <p:nvSpPr>
          <p:cNvPr id="8" name="Title 7">
            <a:extLst>
              <a:ext uri="{FF2B5EF4-FFF2-40B4-BE49-F238E27FC236}">
                <a16:creationId xmlns:a16="http://schemas.microsoft.com/office/drawing/2014/main" id="{6A17AA13-7576-4528-A0EC-558893C2CE89}"/>
              </a:ext>
            </a:extLst>
          </p:cNvPr>
          <p:cNvSpPr>
            <a:spLocks noGrp="1"/>
          </p:cNvSpPr>
          <p:nvPr>
            <p:ph type="ctrTitle"/>
          </p:nvPr>
        </p:nvSpPr>
        <p:spPr/>
        <p:txBody>
          <a:bodyPr/>
          <a:lstStyle/>
          <a:p>
            <a:r>
              <a:rPr lang="en-GB" dirty="0">
                <a:solidFill>
                  <a:srgbClr val="999999"/>
                </a:solidFill>
              </a:rPr>
              <a:t>Deliberate inclusion</a:t>
            </a:r>
          </a:p>
        </p:txBody>
      </p:sp>
      <p:sp>
        <p:nvSpPr>
          <p:cNvPr id="245" name="Google Shape;245;p25">
            <a:extLst>
              <a:ext uri="{C183D7F6-B498-43B3-948B-1728B52AA6E4}">
                <adec:decorative xmlns:adec="http://schemas.microsoft.com/office/drawing/2017/decorative" val="1"/>
              </a:ext>
            </a:extLst>
          </p:cNvPr>
          <p:cNvSpPr/>
          <p:nvPr/>
        </p:nvSpPr>
        <p:spPr>
          <a:xfrm>
            <a:off x="-329764" y="2277995"/>
            <a:ext cx="6787745" cy="1775400"/>
          </a:xfrm>
          <a:prstGeom prst="rightArrow">
            <a:avLst>
              <a:gd name="adj1" fmla="val 50000"/>
              <a:gd name="adj2" fmla="val 50775"/>
            </a:avLst>
          </a:prstGeom>
          <a:solidFill>
            <a:schemeClr val="lt2"/>
          </a:solidFill>
          <a:ln>
            <a:noFill/>
          </a:ln>
        </p:spPr>
        <p:txBody>
          <a:bodyPr spcFirstLastPara="1" wrap="square" lIns="91425" tIns="91425" rIns="91425" bIns="91425" anchor="ctr" anchorCtr="0">
            <a:noAutofit/>
          </a:bodyPr>
          <a:lstStyle/>
          <a:p>
            <a:endParaRPr sz="180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95" y="1687197"/>
            <a:ext cx="5314067" cy="1407210"/>
          </a:xfrm>
          <a:prstGeom prst="rect">
            <a:avLst/>
          </a:prstGeom>
        </p:spPr>
      </p:pic>
      <p:grpSp>
        <p:nvGrpSpPr>
          <p:cNvPr id="10" name="Group 9">
            <a:extLst>
              <a:ext uri="{C183D7F6-B498-43B3-948B-1728B52AA6E4}">
                <adec:decorative xmlns:adec="http://schemas.microsoft.com/office/drawing/2017/decorative" val="1"/>
              </a:ext>
            </a:extLst>
          </p:cNvPr>
          <p:cNvGrpSpPr/>
          <p:nvPr/>
        </p:nvGrpSpPr>
        <p:grpSpPr>
          <a:xfrm>
            <a:off x="6379535" y="1220583"/>
            <a:ext cx="1275918" cy="2325013"/>
            <a:chOff x="6379535" y="1220583"/>
            <a:chExt cx="1275918" cy="2325013"/>
          </a:xfrm>
        </p:grpSpPr>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2373" y="1290405"/>
              <a:ext cx="438588" cy="836534"/>
            </a:xfrm>
            <a:prstGeom prst="rect">
              <a:avLst/>
            </a:prstGeom>
          </p:spPr>
        </p:pic>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30961" y="1919552"/>
              <a:ext cx="438588" cy="836534"/>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42140" y="2344190"/>
              <a:ext cx="438588" cy="836534"/>
            </a:xfrm>
            <a:prstGeom prst="rect">
              <a:avLst/>
            </a:prstGeom>
          </p:spPr>
        </p:pic>
        <p:sp>
          <p:nvSpPr>
            <p:cNvPr id="9" name="Oval 8"/>
            <p:cNvSpPr/>
            <p:nvPr/>
          </p:nvSpPr>
          <p:spPr>
            <a:xfrm>
              <a:off x="6379535" y="1220583"/>
              <a:ext cx="1275918" cy="232501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grpSp>
        <p:nvGrpSpPr>
          <p:cNvPr id="11" name="Group 10">
            <a:extLst>
              <a:ext uri="{C183D7F6-B498-43B3-948B-1728B52AA6E4}">
                <adec:decorative xmlns:adec="http://schemas.microsoft.com/office/drawing/2017/decorative" val="1"/>
              </a:ext>
            </a:extLst>
          </p:cNvPr>
          <p:cNvGrpSpPr/>
          <p:nvPr/>
        </p:nvGrpSpPr>
        <p:grpSpPr>
          <a:xfrm>
            <a:off x="7584239" y="2561161"/>
            <a:ext cx="1343695" cy="2463581"/>
            <a:chOff x="7584239" y="2561161"/>
            <a:chExt cx="1343695" cy="2463581"/>
          </a:xfrm>
        </p:grpSpPr>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37735" y="3487343"/>
              <a:ext cx="355232" cy="868820"/>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75779" y="2813733"/>
              <a:ext cx="431828" cy="938756"/>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17851" y="3991967"/>
              <a:ext cx="389159" cy="878102"/>
            </a:xfrm>
            <a:prstGeom prst="rect">
              <a:avLst/>
            </a:prstGeom>
          </p:spPr>
        </p:pic>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28497" y="3530414"/>
              <a:ext cx="411438" cy="873052"/>
            </a:xfrm>
            <a:prstGeom prst="rect">
              <a:avLst/>
            </a:prstGeom>
          </p:spPr>
        </p:pic>
        <p:sp>
          <p:nvSpPr>
            <p:cNvPr id="22" name="Oval 21"/>
            <p:cNvSpPr/>
            <p:nvPr/>
          </p:nvSpPr>
          <p:spPr>
            <a:xfrm>
              <a:off x="7584239" y="2561161"/>
              <a:ext cx="1343695" cy="246358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pic>
        <p:nvPicPr>
          <p:cNvPr id="20" name="Google Shape;122;p4">
            <a:extLst>
              <a:ext uri="{C183D7F6-B498-43B3-948B-1728B52AA6E4}">
                <adec:decorative xmlns:adec="http://schemas.microsoft.com/office/drawing/2017/decorative" val="1"/>
              </a:ext>
            </a:extLst>
          </p:cNvPr>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308327" y="290430"/>
            <a:ext cx="1168776" cy="1109739"/>
          </a:xfrm>
          <a:prstGeom prst="rect">
            <a:avLst/>
          </a:prstGeom>
          <a:noFill/>
          <a:ln>
            <a:noFill/>
          </a:ln>
        </p:spPr>
      </p:pic>
      <p:pic>
        <p:nvPicPr>
          <p:cNvPr id="18" name="Picture 17">
            <a:extLst>
              <a:ext uri="{FF2B5EF4-FFF2-40B4-BE49-F238E27FC236}">
                <a16:creationId xmlns:a16="http://schemas.microsoft.com/office/drawing/2014/main" id="{E157F31F-BABC-5A41-93FA-FF1E65E81004}"/>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5630333" y="48856"/>
            <a:ext cx="1989667" cy="801268"/>
          </a:xfrm>
          <a:prstGeom prst="rect">
            <a:avLst/>
          </a:prstGeom>
        </p:spPr>
      </p:pic>
    </p:spTree>
    <p:extLst>
      <p:ext uri="{BB962C8B-B14F-4D97-AF65-F5344CB8AC3E}">
        <p14:creationId xmlns:p14="http://schemas.microsoft.com/office/powerpoint/2010/main" val="300599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9"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1000"/>
                                        <p:tgtEl>
                                          <p:spTgt spid="10"/>
                                        </p:tgtEl>
                                      </p:cBhvr>
                                    </p:animEffect>
                                  </p:childTnLst>
                                </p:cTn>
                              </p:par>
                            </p:childTnLst>
                          </p:cTn>
                        </p:par>
                        <p:par>
                          <p:cTn id="13" fill="hold">
                            <p:stCondLst>
                              <p:cond delay="3000"/>
                            </p:stCondLst>
                            <p:childTnLst>
                              <p:par>
                                <p:cTn id="14" presetID="9"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from Genius Screener report with a graph showing how the individual scored against the 11 areas.">
            <a:extLst>
              <a:ext uri="{FF2B5EF4-FFF2-40B4-BE49-F238E27FC236}">
                <a16:creationId xmlns:a16="http://schemas.microsoft.com/office/drawing/2014/main" id="{333914B1-587E-4406-8A21-28372EB0144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121802" y="0"/>
            <a:ext cx="5857692" cy="5343062"/>
          </a:xfrm>
          <a:prstGeom prst="rect">
            <a:avLst/>
          </a:prstGeom>
        </p:spPr>
      </p:pic>
      <p:sp>
        <p:nvSpPr>
          <p:cNvPr id="4" name="Title 3">
            <a:extLst>
              <a:ext uri="{FF2B5EF4-FFF2-40B4-BE49-F238E27FC236}">
                <a16:creationId xmlns:a16="http://schemas.microsoft.com/office/drawing/2014/main" id="{145037BF-A06F-4C2C-94E9-A999B20C6EF8}"/>
              </a:ext>
              <a:ext uri="{C183D7F6-B498-43B3-948B-1728B52AA6E4}">
                <adec:decorative xmlns:adec="http://schemas.microsoft.com/office/drawing/2017/decorative" val="0"/>
              </a:ext>
            </a:extLst>
          </p:cNvPr>
          <p:cNvSpPr>
            <a:spLocks noGrp="1"/>
          </p:cNvSpPr>
          <p:nvPr>
            <p:ph type="title" idx="4294967295"/>
          </p:nvPr>
        </p:nvSpPr>
        <p:spPr/>
        <p:txBody>
          <a:bodyPr/>
          <a:lstStyle/>
          <a:p>
            <a:r>
              <a:rPr lang="en-GB" dirty="0">
                <a:solidFill>
                  <a:schemeClr val="bg1"/>
                </a:solidFill>
              </a:rPr>
              <a:t>Genius Screener</a:t>
            </a:r>
          </a:p>
        </p:txBody>
      </p:sp>
      <p:pic>
        <p:nvPicPr>
          <p:cNvPr id="5" name="Picture 4" descr="Screenshot from Genius Screener report showing the 11 areas that are covered by the questionnaire.">
            <a:extLst>
              <a:ext uri="{FF2B5EF4-FFF2-40B4-BE49-F238E27FC236}">
                <a16:creationId xmlns:a16="http://schemas.microsoft.com/office/drawing/2014/main" id="{4532FF8A-3F19-452B-8F17-6C779A7F8F14}"/>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17043" y="1"/>
            <a:ext cx="4552213" cy="5343062"/>
          </a:xfrm>
          <a:prstGeom prst="rect">
            <a:avLst/>
          </a:prstGeom>
        </p:spPr>
      </p:pic>
      <p:sp>
        <p:nvSpPr>
          <p:cNvPr id="2" name="Rectangle: Rounded Corners 1">
            <a:hlinkClick r:id="rId5"/>
            <a:extLst>
              <a:ext uri="{FF2B5EF4-FFF2-40B4-BE49-F238E27FC236}">
                <a16:creationId xmlns:a16="http://schemas.microsoft.com/office/drawing/2014/main" id="{EE84EED3-E0DA-4DD6-86DC-9A73B02E7D18}"/>
              </a:ext>
              <a:ext uri="{C183D7F6-B498-43B3-948B-1728B52AA6E4}">
                <adec:decorative xmlns:adec="http://schemas.microsoft.com/office/drawing/2017/decorative" val="0"/>
              </a:ext>
            </a:extLst>
          </p:cNvPr>
          <p:cNvSpPr/>
          <p:nvPr/>
        </p:nvSpPr>
        <p:spPr>
          <a:xfrm>
            <a:off x="3911475" y="3503980"/>
            <a:ext cx="1594714" cy="589305"/>
          </a:xfrm>
          <a:prstGeom prst="roundRect">
            <a:avLst/>
          </a:prstGeom>
          <a:solidFill>
            <a:srgbClr val="60497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latin typeface="Tahoma" panose="020B0604030504040204" pitchFamily="34" charset="0"/>
                <a:ea typeface="Tahoma" panose="020B0604030504040204" pitchFamily="34" charset="0"/>
                <a:cs typeface="Tahoma" panose="020B0604030504040204" pitchFamily="34" charset="0"/>
              </a:rPr>
              <a:t>Genius Screener</a:t>
            </a:r>
          </a:p>
        </p:txBody>
      </p:sp>
    </p:spTree>
    <p:extLst>
      <p:ext uri="{BB962C8B-B14F-4D97-AF65-F5344CB8AC3E}">
        <p14:creationId xmlns:p14="http://schemas.microsoft.com/office/powerpoint/2010/main" val="2946915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Google Shape;80;p2">
            <a:extLst>
              <a:ext uri="{FF2B5EF4-FFF2-40B4-BE49-F238E27FC236}">
                <a16:creationId xmlns:a16="http://schemas.microsoft.com/office/drawing/2014/main" id="{0ED1BF3C-04BE-485D-8F76-52D0F24DFA38}"/>
              </a:ext>
              <a:ext uri="{C183D7F6-B498-43B3-948B-1728B52AA6E4}">
                <adec:decorative xmlns:adec="http://schemas.microsoft.com/office/drawing/2017/decorative" val="0"/>
              </a:ext>
            </a:extLst>
          </p:cNvPr>
          <p:cNvSpPr txBox="1">
            <a:spLocks noGrp="1"/>
          </p:cNvSpPr>
          <p:nvPr>
            <p:ph type="title" idx="4294967295"/>
          </p:nvPr>
        </p:nvSpPr>
        <p:spPr>
          <a:xfrm>
            <a:off x="-15786" y="0"/>
            <a:ext cx="4706700" cy="864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1200"/>
              </a:spcAft>
              <a:buClr>
                <a:srgbClr val="000000"/>
              </a:buClr>
              <a:buSzPts val="3600"/>
              <a:buFont typeface="Arial"/>
              <a:buNone/>
              <a:tabLst/>
              <a:defRPr/>
            </a:pPr>
            <a:r>
              <a:rPr kumimoji="0" lang="en-US" sz="3200" b="0" i="0" u="none" strike="noStrike" kern="0" cap="none" spc="0" normalizeH="0" baseline="0" noProof="0" dirty="0">
                <a:ln>
                  <a:noFill/>
                </a:ln>
                <a:solidFill>
                  <a:srgbClr val="EFEFEF"/>
                </a:solidFill>
                <a:effectLst/>
                <a:uLnTx/>
                <a:uFillTx/>
                <a:latin typeface="Tahoma" panose="020B0604030504040204" pitchFamily="34" charset="0"/>
                <a:ea typeface="Tahoma" panose="020B0604030504040204" pitchFamily="34" charset="0"/>
                <a:cs typeface="Tahoma" panose="020B0604030504040204" pitchFamily="34" charset="0"/>
                <a:sym typeface="Poppins ExtraBold"/>
              </a:rPr>
              <a:t>Next Level …</a:t>
            </a:r>
          </a:p>
          <a:p>
            <a:pPr marL="0" marR="0" lvl="0" indent="0" algn="l" defTabSz="914400" rtl="0" eaLnBrk="1" fontAlgn="auto" latinLnBrk="0" hangingPunct="1">
              <a:lnSpc>
                <a:spcPct val="100000"/>
              </a:lnSpc>
              <a:spcBef>
                <a:spcPts val="0"/>
              </a:spcBef>
              <a:spcAft>
                <a:spcPts val="300"/>
              </a:spcAft>
              <a:buClr>
                <a:srgbClr val="000000"/>
              </a:buClr>
              <a:buSzPts val="3600"/>
              <a:buFont typeface="Arial"/>
              <a:buNone/>
              <a:tabLst/>
              <a:defRPr/>
            </a:pPr>
            <a:r>
              <a:rPr kumimoji="0" lang="en-US" sz="1950" b="0" i="0" u="none" strike="noStrike" kern="0" cap="none" spc="0" normalizeH="0" baseline="0" noProof="0" dirty="0">
                <a:ln>
                  <a:noFill/>
                </a:ln>
                <a:solidFill>
                  <a:srgbClr val="685A71"/>
                </a:solidFill>
                <a:effectLst/>
                <a:uLnTx/>
                <a:uFillTx/>
                <a:latin typeface="Tahoma" panose="020B0604030504040204" pitchFamily="34" charset="0"/>
                <a:ea typeface="Tahoma" panose="020B0604030504040204" pitchFamily="34" charset="0"/>
                <a:cs typeface="Tahoma" panose="020B0604030504040204" pitchFamily="34" charset="0"/>
                <a:sym typeface="Poppins ExtraBold"/>
              </a:rPr>
              <a:t>From Awareness to Action</a:t>
            </a:r>
          </a:p>
        </p:txBody>
      </p:sp>
      <p:grpSp>
        <p:nvGrpSpPr>
          <p:cNvPr id="3" name="Group 2" descr="1. Legal Compliance&#10;Enable your organisation to break down preventable barriers by fulfilling legal duties as it should be. &#10;2. NLND Ecosystem&#10;Consider the bigger picture by analysing working conditions, and not just the individual.&#10;3. NLND Pathway&#10;Put in place the right adjustments specific to different aspects of the employee experience  (e.g. recruitment, onboarding, professional development etc.). &#10;4. Systemic Resolution&#10;Avoid individuals being ‘singled out’ by adopting a universal approach to resolve issues found to be common amongst all neurotypes.">
            <a:extLst>
              <a:ext uri="{FF2B5EF4-FFF2-40B4-BE49-F238E27FC236}">
                <a16:creationId xmlns:a16="http://schemas.microsoft.com/office/drawing/2014/main" id="{207D80C9-13F7-4B9A-B647-5DF43AC0E2E3}"/>
              </a:ext>
            </a:extLst>
          </p:cNvPr>
          <p:cNvGrpSpPr/>
          <p:nvPr/>
        </p:nvGrpSpPr>
        <p:grpSpPr>
          <a:xfrm>
            <a:off x="149683" y="1652587"/>
            <a:ext cx="8384152" cy="2834879"/>
            <a:chOff x="149683" y="1652587"/>
            <a:chExt cx="8384152" cy="2834879"/>
          </a:xfrm>
        </p:grpSpPr>
        <p:grpSp>
          <p:nvGrpSpPr>
            <p:cNvPr id="160773" name="Group 4" descr="Sphere split into four quarters.">
              <a:extLst>
                <a:ext uri="{FF2B5EF4-FFF2-40B4-BE49-F238E27FC236}">
                  <a16:creationId xmlns:a16="http://schemas.microsoft.com/office/drawing/2014/main" id="{45E8905D-BB01-4A08-8277-A59B7D9CD6E8}"/>
                </a:ext>
                <a:ext uri="{C183D7F6-B498-43B3-948B-1728B52AA6E4}">
                  <adec:decorative xmlns:adec="http://schemas.microsoft.com/office/drawing/2017/decorative" val="0"/>
                </a:ext>
              </a:extLst>
            </p:cNvPr>
            <p:cNvGrpSpPr>
              <a:grpSpLocks/>
            </p:cNvGrpSpPr>
            <p:nvPr/>
          </p:nvGrpSpPr>
          <p:grpSpPr bwMode="auto">
            <a:xfrm>
              <a:off x="2972991" y="1652587"/>
              <a:ext cx="2806303" cy="2834879"/>
              <a:chOff x="1973264" y="-17463"/>
              <a:chExt cx="5167312" cy="5160964"/>
            </a:xfrm>
          </p:grpSpPr>
          <p:sp>
            <p:nvSpPr>
              <p:cNvPr id="6" name="Freeform 5">
                <a:extLst>
                  <a:ext uri="{FF2B5EF4-FFF2-40B4-BE49-F238E27FC236}">
                    <a16:creationId xmlns:a16="http://schemas.microsoft.com/office/drawing/2014/main" id="{FCB0E400-2D27-4876-8F80-5672337D9C7B}"/>
                  </a:ext>
                </a:extLst>
              </p:cNvPr>
              <p:cNvSpPr>
                <a:spLocks/>
              </p:cNvSpPr>
              <p:nvPr/>
            </p:nvSpPr>
            <p:spPr bwMode="auto">
              <a:xfrm>
                <a:off x="2966387" y="2126256"/>
                <a:ext cx="2494868" cy="3008575"/>
              </a:xfrm>
              <a:custGeom>
                <a:avLst/>
                <a:gdLst>
                  <a:gd name="T0" fmla="*/ 1021 w 1039"/>
                  <a:gd name="T1" fmla="*/ 165 h 1254"/>
                  <a:gd name="T2" fmla="*/ 1039 w 1039"/>
                  <a:gd name="T3" fmla="*/ 0 h 1254"/>
                  <a:gd name="T4" fmla="*/ 0 w 1039"/>
                  <a:gd name="T5" fmla="*/ 611 h 1254"/>
                  <a:gd name="T6" fmla="*/ 302 w 1039"/>
                  <a:gd name="T7" fmla="*/ 1192 h 1254"/>
                  <a:gd name="T8" fmla="*/ 1021 w 1039"/>
                  <a:gd name="T9" fmla="*/ 165 h 1254"/>
                </a:gdLst>
                <a:ahLst/>
                <a:cxnLst>
                  <a:cxn ang="0">
                    <a:pos x="T0" y="T1"/>
                  </a:cxn>
                  <a:cxn ang="0">
                    <a:pos x="T2" y="T3"/>
                  </a:cxn>
                  <a:cxn ang="0">
                    <a:pos x="T4" y="T5"/>
                  </a:cxn>
                  <a:cxn ang="0">
                    <a:pos x="T6" y="T7"/>
                  </a:cxn>
                  <a:cxn ang="0">
                    <a:pos x="T8" y="T9"/>
                  </a:cxn>
                </a:cxnLst>
                <a:rect l="0" t="0" r="r" b="b"/>
                <a:pathLst>
                  <a:path w="1039" h="1254">
                    <a:moveTo>
                      <a:pt x="1021" y="165"/>
                    </a:moveTo>
                    <a:cubicBezTo>
                      <a:pt x="1029" y="108"/>
                      <a:pt x="1035" y="53"/>
                      <a:pt x="1039" y="0"/>
                    </a:cubicBezTo>
                    <a:cubicBezTo>
                      <a:pt x="0" y="611"/>
                      <a:pt x="0" y="611"/>
                      <a:pt x="0" y="611"/>
                    </a:cubicBezTo>
                    <a:cubicBezTo>
                      <a:pt x="33" y="1001"/>
                      <a:pt x="152" y="1144"/>
                      <a:pt x="302" y="1192"/>
                    </a:cubicBezTo>
                    <a:cubicBezTo>
                      <a:pt x="493" y="1254"/>
                      <a:pt x="937" y="790"/>
                      <a:pt x="1021" y="165"/>
                    </a:cubicBezTo>
                    <a:close/>
                  </a:path>
                </a:pathLst>
              </a:custGeom>
              <a:solidFill>
                <a:schemeClr val="bg1">
                  <a:lumMod val="65000"/>
                </a:schemeClr>
              </a:soli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13"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 name="Freeform 6">
                <a:extLst>
                  <a:ext uri="{FF2B5EF4-FFF2-40B4-BE49-F238E27FC236}">
                    <a16:creationId xmlns:a16="http://schemas.microsoft.com/office/drawing/2014/main" id="{49CC7C97-0A9B-4614-AAA4-2D459BE6ACDE}"/>
                  </a:ext>
                </a:extLst>
              </p:cNvPr>
              <p:cNvSpPr>
                <a:spLocks/>
              </p:cNvSpPr>
              <p:nvPr/>
            </p:nvSpPr>
            <p:spPr bwMode="auto">
              <a:xfrm>
                <a:off x="1973264" y="2076401"/>
                <a:ext cx="3487990" cy="1515127"/>
              </a:xfrm>
              <a:custGeom>
                <a:avLst/>
                <a:gdLst>
                  <a:gd name="T0" fmla="*/ 1453 w 1453"/>
                  <a:gd name="T1" fmla="*/ 20 h 631"/>
                  <a:gd name="T2" fmla="*/ 1090 w 1453"/>
                  <a:gd name="T3" fmla="*/ 0 h 631"/>
                  <a:gd name="T4" fmla="*/ 24 w 1453"/>
                  <a:gd name="T5" fmla="*/ 370 h 631"/>
                  <a:gd name="T6" fmla="*/ 414 w 1453"/>
                  <a:gd name="T7" fmla="*/ 631 h 631"/>
                  <a:gd name="T8" fmla="*/ 414 w 1453"/>
                  <a:gd name="T9" fmla="*/ 631 h 631"/>
                  <a:gd name="T10" fmla="*/ 1453 w 1453"/>
                  <a:gd name="T11" fmla="*/ 20 h 631"/>
                </a:gdLst>
                <a:ahLst/>
                <a:cxnLst>
                  <a:cxn ang="0">
                    <a:pos x="T0" y="T1"/>
                  </a:cxn>
                  <a:cxn ang="0">
                    <a:pos x="T2" y="T3"/>
                  </a:cxn>
                  <a:cxn ang="0">
                    <a:pos x="T4" y="T5"/>
                  </a:cxn>
                  <a:cxn ang="0">
                    <a:pos x="T6" y="T7"/>
                  </a:cxn>
                  <a:cxn ang="0">
                    <a:pos x="T8" y="T9"/>
                  </a:cxn>
                  <a:cxn ang="0">
                    <a:pos x="T10" y="T11"/>
                  </a:cxn>
                </a:cxnLst>
                <a:rect l="0" t="0" r="r" b="b"/>
                <a:pathLst>
                  <a:path w="1453" h="631">
                    <a:moveTo>
                      <a:pt x="1453" y="20"/>
                    </a:moveTo>
                    <a:cubicBezTo>
                      <a:pt x="1344" y="7"/>
                      <a:pt x="1223" y="0"/>
                      <a:pt x="1090" y="0"/>
                    </a:cubicBezTo>
                    <a:cubicBezTo>
                      <a:pt x="417" y="0"/>
                      <a:pt x="0" y="201"/>
                      <a:pt x="24" y="370"/>
                    </a:cubicBezTo>
                    <a:cubicBezTo>
                      <a:pt x="38" y="466"/>
                      <a:pt x="185" y="563"/>
                      <a:pt x="414" y="631"/>
                    </a:cubicBezTo>
                    <a:cubicBezTo>
                      <a:pt x="414" y="631"/>
                      <a:pt x="414" y="631"/>
                      <a:pt x="414" y="631"/>
                    </a:cubicBezTo>
                    <a:cubicBezTo>
                      <a:pt x="1453" y="20"/>
                      <a:pt x="1453" y="20"/>
                      <a:pt x="1453" y="20"/>
                    </a:cubicBezTo>
                    <a:close/>
                  </a:path>
                </a:pathLst>
              </a:custGeom>
              <a:solidFill>
                <a:schemeClr val="bg1">
                  <a:lumMod val="85000"/>
                </a:schemeClr>
              </a:soli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13"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8" name="Freeform 7">
                <a:extLst>
                  <a:ext uri="{FF2B5EF4-FFF2-40B4-BE49-F238E27FC236}">
                    <a16:creationId xmlns:a16="http://schemas.microsoft.com/office/drawing/2014/main" id="{D646AF19-8E3D-44AD-935D-E1B08523D791}"/>
                  </a:ext>
                </a:extLst>
              </p:cNvPr>
              <p:cNvSpPr>
                <a:spLocks/>
              </p:cNvSpPr>
              <p:nvPr/>
            </p:nvSpPr>
            <p:spPr bwMode="auto">
              <a:xfrm>
                <a:off x="2030264" y="2969437"/>
                <a:ext cx="1569706" cy="1983320"/>
              </a:xfrm>
              <a:custGeom>
                <a:avLst/>
                <a:gdLst>
                  <a:gd name="T0" fmla="*/ 390 w 654"/>
                  <a:gd name="T1" fmla="*/ 260 h 827"/>
                  <a:gd name="T2" fmla="*/ 0 w 654"/>
                  <a:gd name="T3" fmla="*/ 0 h 827"/>
                  <a:gd name="T4" fmla="*/ 654 w 654"/>
                  <a:gd name="T5" fmla="*/ 827 h 827"/>
                  <a:gd name="T6" fmla="*/ 390 w 654"/>
                  <a:gd name="T7" fmla="*/ 260 h 827"/>
                </a:gdLst>
                <a:ahLst/>
                <a:cxnLst>
                  <a:cxn ang="0">
                    <a:pos x="T0" y="T1"/>
                  </a:cxn>
                  <a:cxn ang="0">
                    <a:pos x="T2" y="T3"/>
                  </a:cxn>
                  <a:cxn ang="0">
                    <a:pos x="T4" y="T5"/>
                  </a:cxn>
                  <a:cxn ang="0">
                    <a:pos x="T6" y="T7"/>
                  </a:cxn>
                </a:cxnLst>
                <a:rect l="0" t="0" r="r" b="b"/>
                <a:pathLst>
                  <a:path w="654" h="827">
                    <a:moveTo>
                      <a:pt x="390" y="260"/>
                    </a:moveTo>
                    <a:cubicBezTo>
                      <a:pt x="162" y="192"/>
                      <a:pt x="14" y="95"/>
                      <a:pt x="0" y="0"/>
                    </a:cubicBezTo>
                    <a:cubicBezTo>
                      <a:pt x="58" y="376"/>
                      <a:pt x="312" y="687"/>
                      <a:pt x="654" y="827"/>
                    </a:cubicBezTo>
                    <a:cubicBezTo>
                      <a:pt x="522" y="767"/>
                      <a:pt x="420" y="616"/>
                      <a:pt x="390" y="260"/>
                    </a:cubicBez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13"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9" name="Freeform 8">
                <a:extLst>
                  <a:ext uri="{FF2B5EF4-FFF2-40B4-BE49-F238E27FC236}">
                    <a16:creationId xmlns:a16="http://schemas.microsoft.com/office/drawing/2014/main" id="{08898021-92EA-44ED-B938-DD74D6B10DEB}"/>
                  </a:ext>
                </a:extLst>
              </p:cNvPr>
              <p:cNvSpPr>
                <a:spLocks/>
              </p:cNvSpPr>
              <p:nvPr/>
            </p:nvSpPr>
            <p:spPr bwMode="auto">
              <a:xfrm>
                <a:off x="3589007" y="2262812"/>
                <a:ext cx="3534029" cy="1543303"/>
              </a:xfrm>
              <a:custGeom>
                <a:avLst/>
                <a:gdLst>
                  <a:gd name="T0" fmla="*/ 1466 w 1472"/>
                  <a:gd name="T1" fmla="*/ 292 h 642"/>
                  <a:gd name="T2" fmla="*/ 1079 w 1472"/>
                  <a:gd name="T3" fmla="*/ 0 h 642"/>
                  <a:gd name="T4" fmla="*/ 0 w 1472"/>
                  <a:gd name="T5" fmla="*/ 611 h 642"/>
                  <a:gd name="T6" fmla="*/ 417 w 1472"/>
                  <a:gd name="T7" fmla="*/ 642 h 642"/>
                  <a:gd name="T8" fmla="*/ 1466 w 1472"/>
                  <a:gd name="T9" fmla="*/ 292 h 642"/>
                </a:gdLst>
                <a:ahLst/>
                <a:cxnLst>
                  <a:cxn ang="0">
                    <a:pos x="T0" y="T1"/>
                  </a:cxn>
                  <a:cxn ang="0">
                    <a:pos x="T2" y="T3"/>
                  </a:cxn>
                  <a:cxn ang="0">
                    <a:pos x="T4" y="T5"/>
                  </a:cxn>
                  <a:cxn ang="0">
                    <a:pos x="T6" y="T7"/>
                  </a:cxn>
                  <a:cxn ang="0">
                    <a:pos x="T8" y="T9"/>
                  </a:cxn>
                </a:cxnLst>
                <a:rect l="0" t="0" r="r" b="b"/>
                <a:pathLst>
                  <a:path w="1472" h="642">
                    <a:moveTo>
                      <a:pt x="1466" y="292"/>
                    </a:moveTo>
                    <a:cubicBezTo>
                      <a:pt x="1472" y="188"/>
                      <a:pt x="1341" y="74"/>
                      <a:pt x="1079" y="0"/>
                    </a:cubicBezTo>
                    <a:cubicBezTo>
                      <a:pt x="0" y="611"/>
                      <a:pt x="0" y="611"/>
                      <a:pt x="0" y="611"/>
                    </a:cubicBezTo>
                    <a:cubicBezTo>
                      <a:pt x="127" y="631"/>
                      <a:pt x="268" y="642"/>
                      <a:pt x="417" y="642"/>
                    </a:cubicBezTo>
                    <a:cubicBezTo>
                      <a:pt x="999" y="642"/>
                      <a:pt x="1455" y="468"/>
                      <a:pt x="1466" y="292"/>
                    </a:cubicBezTo>
                    <a:close/>
                  </a:path>
                </a:pathLst>
              </a:custGeom>
              <a:solidFill>
                <a:schemeClr val="bg1">
                  <a:lumMod val="85000"/>
                </a:schemeClr>
              </a:soli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13"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0" name="Freeform 9">
                <a:extLst>
                  <a:ext uri="{FF2B5EF4-FFF2-40B4-BE49-F238E27FC236}">
                    <a16:creationId xmlns:a16="http://schemas.microsoft.com/office/drawing/2014/main" id="{D5D4FFC7-809D-442E-9890-F17AD5EC4CC6}"/>
                  </a:ext>
                </a:extLst>
              </p:cNvPr>
              <p:cNvSpPr>
                <a:spLocks/>
              </p:cNvSpPr>
              <p:nvPr/>
            </p:nvSpPr>
            <p:spPr bwMode="auto">
              <a:xfrm>
                <a:off x="3575854" y="2997615"/>
                <a:ext cx="3529646" cy="2145886"/>
              </a:xfrm>
              <a:custGeom>
                <a:avLst/>
                <a:gdLst>
                  <a:gd name="T0" fmla="*/ 423 w 1471"/>
                  <a:gd name="T1" fmla="*/ 337 h 894"/>
                  <a:gd name="T2" fmla="*/ 0 w 1471"/>
                  <a:gd name="T3" fmla="*/ 305 h 894"/>
                  <a:gd name="T4" fmla="*/ 0 w 1471"/>
                  <a:gd name="T5" fmla="*/ 305 h 894"/>
                  <a:gd name="T6" fmla="*/ 0 w 1471"/>
                  <a:gd name="T7" fmla="*/ 305 h 894"/>
                  <a:gd name="T8" fmla="*/ 415 w 1471"/>
                  <a:gd name="T9" fmla="*/ 894 h 894"/>
                  <a:gd name="T10" fmla="*/ 1471 w 1471"/>
                  <a:gd name="T11" fmla="*/ 0 h 894"/>
                  <a:gd name="T12" fmla="*/ 423 w 1471"/>
                  <a:gd name="T13" fmla="*/ 337 h 894"/>
                </a:gdLst>
                <a:ahLst/>
                <a:cxnLst>
                  <a:cxn ang="0">
                    <a:pos x="T0" y="T1"/>
                  </a:cxn>
                  <a:cxn ang="0">
                    <a:pos x="T2" y="T3"/>
                  </a:cxn>
                  <a:cxn ang="0">
                    <a:pos x="T4" y="T5"/>
                  </a:cxn>
                  <a:cxn ang="0">
                    <a:pos x="T6" y="T7"/>
                  </a:cxn>
                  <a:cxn ang="0">
                    <a:pos x="T8" y="T9"/>
                  </a:cxn>
                  <a:cxn ang="0">
                    <a:pos x="T10" y="T11"/>
                  </a:cxn>
                  <a:cxn ang="0">
                    <a:pos x="T12" y="T13"/>
                  </a:cxn>
                </a:cxnLst>
                <a:rect l="0" t="0" r="r" b="b"/>
                <a:pathLst>
                  <a:path w="1471" h="894">
                    <a:moveTo>
                      <a:pt x="423" y="337"/>
                    </a:moveTo>
                    <a:cubicBezTo>
                      <a:pt x="272" y="337"/>
                      <a:pt x="129" y="325"/>
                      <a:pt x="0" y="305"/>
                    </a:cubicBezTo>
                    <a:cubicBezTo>
                      <a:pt x="0" y="305"/>
                      <a:pt x="0" y="305"/>
                      <a:pt x="0" y="305"/>
                    </a:cubicBezTo>
                    <a:cubicBezTo>
                      <a:pt x="0" y="305"/>
                      <a:pt x="0" y="305"/>
                      <a:pt x="0" y="305"/>
                    </a:cubicBezTo>
                    <a:cubicBezTo>
                      <a:pt x="33" y="755"/>
                      <a:pt x="252" y="894"/>
                      <a:pt x="415" y="894"/>
                    </a:cubicBezTo>
                    <a:cubicBezTo>
                      <a:pt x="946" y="894"/>
                      <a:pt x="1386" y="507"/>
                      <a:pt x="1471" y="0"/>
                    </a:cubicBezTo>
                    <a:cubicBezTo>
                      <a:pt x="1440" y="171"/>
                      <a:pt x="992" y="337"/>
                      <a:pt x="423" y="337"/>
                    </a:cubicBezTo>
                    <a:close/>
                  </a:path>
                </a:pathLst>
              </a:custGeom>
              <a:solidFill>
                <a:schemeClr val="accent4"/>
              </a:soli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13"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1" name="Freeform 10">
                <a:extLst>
                  <a:ext uri="{FF2B5EF4-FFF2-40B4-BE49-F238E27FC236}">
                    <a16:creationId xmlns:a16="http://schemas.microsoft.com/office/drawing/2014/main" id="{599DAE66-67ED-4034-B4C0-7BA63FB82DDC}"/>
                  </a:ext>
                </a:extLst>
              </p:cNvPr>
              <p:cNvSpPr>
                <a:spLocks/>
              </p:cNvSpPr>
              <p:nvPr/>
            </p:nvSpPr>
            <p:spPr bwMode="auto">
              <a:xfrm>
                <a:off x="2017111" y="2046"/>
                <a:ext cx="2617637" cy="2913202"/>
              </a:xfrm>
              <a:custGeom>
                <a:avLst/>
                <a:gdLst>
                  <a:gd name="T0" fmla="*/ 1064 w 1091"/>
                  <a:gd name="T1" fmla="*/ 0 h 1213"/>
                  <a:gd name="T2" fmla="*/ 6 w 1091"/>
                  <a:gd name="T3" fmla="*/ 908 h 1213"/>
                  <a:gd name="T4" fmla="*/ 6 w 1091"/>
                  <a:gd name="T5" fmla="*/ 908 h 1213"/>
                  <a:gd name="T6" fmla="*/ 386 w 1091"/>
                  <a:gd name="T7" fmla="*/ 1213 h 1213"/>
                  <a:gd name="T8" fmla="*/ 1091 w 1091"/>
                  <a:gd name="T9" fmla="*/ 0 h 1213"/>
                  <a:gd name="T10" fmla="*/ 1064 w 1091"/>
                  <a:gd name="T11" fmla="*/ 0 h 1213"/>
                </a:gdLst>
                <a:ahLst/>
                <a:cxnLst>
                  <a:cxn ang="0">
                    <a:pos x="T0" y="T1"/>
                  </a:cxn>
                  <a:cxn ang="0">
                    <a:pos x="T2" y="T3"/>
                  </a:cxn>
                  <a:cxn ang="0">
                    <a:pos x="T4" y="T5"/>
                  </a:cxn>
                  <a:cxn ang="0">
                    <a:pos x="T6" y="T7"/>
                  </a:cxn>
                  <a:cxn ang="0">
                    <a:pos x="T8" y="T9"/>
                  </a:cxn>
                  <a:cxn ang="0">
                    <a:pos x="T10" y="T11"/>
                  </a:cxn>
                </a:cxnLst>
                <a:rect l="0" t="0" r="r" b="b"/>
                <a:pathLst>
                  <a:path w="1091" h="1213">
                    <a:moveTo>
                      <a:pt x="1064" y="0"/>
                    </a:moveTo>
                    <a:cubicBezTo>
                      <a:pt x="528" y="0"/>
                      <a:pt x="84" y="394"/>
                      <a:pt x="6" y="908"/>
                    </a:cubicBezTo>
                    <a:cubicBezTo>
                      <a:pt x="6" y="908"/>
                      <a:pt x="6" y="908"/>
                      <a:pt x="6" y="908"/>
                    </a:cubicBezTo>
                    <a:cubicBezTo>
                      <a:pt x="0" y="1039"/>
                      <a:pt x="152" y="1145"/>
                      <a:pt x="386" y="1213"/>
                    </a:cubicBezTo>
                    <a:cubicBezTo>
                      <a:pt x="401" y="646"/>
                      <a:pt x="775" y="21"/>
                      <a:pt x="1091" y="0"/>
                    </a:cubicBezTo>
                    <a:cubicBezTo>
                      <a:pt x="1082" y="0"/>
                      <a:pt x="1073" y="0"/>
                      <a:pt x="1064" y="0"/>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13"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2" name="Freeform 11">
                <a:extLst>
                  <a:ext uri="{FF2B5EF4-FFF2-40B4-BE49-F238E27FC236}">
                    <a16:creationId xmlns:a16="http://schemas.microsoft.com/office/drawing/2014/main" id="{9DD06F30-CC02-457F-8992-02726101266C}"/>
                  </a:ext>
                </a:extLst>
              </p:cNvPr>
              <p:cNvSpPr>
                <a:spLocks/>
              </p:cNvSpPr>
              <p:nvPr/>
            </p:nvSpPr>
            <p:spPr bwMode="auto">
              <a:xfrm>
                <a:off x="2942271" y="-17463"/>
                <a:ext cx="2527751" cy="2932710"/>
              </a:xfrm>
              <a:custGeom>
                <a:avLst/>
                <a:gdLst>
                  <a:gd name="T0" fmla="*/ 0 w 1053"/>
                  <a:gd name="T1" fmla="*/ 1221 h 1221"/>
                  <a:gd name="T2" fmla="*/ 0 w 1053"/>
                  <a:gd name="T3" fmla="*/ 1221 h 1221"/>
                  <a:gd name="T4" fmla="*/ 1053 w 1053"/>
                  <a:gd name="T5" fmla="*/ 590 h 1221"/>
                  <a:gd name="T6" fmla="*/ 710 w 1053"/>
                  <a:gd name="T7" fmla="*/ 8 h 1221"/>
                  <a:gd name="T8" fmla="*/ 0 w 1053"/>
                  <a:gd name="T9" fmla="*/ 1221 h 1221"/>
                </a:gdLst>
                <a:ahLst/>
                <a:cxnLst>
                  <a:cxn ang="0">
                    <a:pos x="T0" y="T1"/>
                  </a:cxn>
                  <a:cxn ang="0">
                    <a:pos x="T2" y="T3"/>
                  </a:cxn>
                  <a:cxn ang="0">
                    <a:pos x="T4" y="T5"/>
                  </a:cxn>
                  <a:cxn ang="0">
                    <a:pos x="T6" y="T7"/>
                  </a:cxn>
                  <a:cxn ang="0">
                    <a:pos x="T8" y="T9"/>
                  </a:cxn>
                </a:cxnLst>
                <a:rect l="0" t="0" r="r" b="b"/>
                <a:pathLst>
                  <a:path w="1053" h="1221">
                    <a:moveTo>
                      <a:pt x="0" y="1221"/>
                    </a:moveTo>
                    <a:cubicBezTo>
                      <a:pt x="0" y="1221"/>
                      <a:pt x="0" y="1221"/>
                      <a:pt x="0" y="1221"/>
                    </a:cubicBezTo>
                    <a:cubicBezTo>
                      <a:pt x="1053" y="590"/>
                      <a:pt x="1053" y="590"/>
                      <a:pt x="1053" y="590"/>
                    </a:cubicBezTo>
                    <a:cubicBezTo>
                      <a:pt x="1030" y="218"/>
                      <a:pt x="898" y="0"/>
                      <a:pt x="710" y="8"/>
                    </a:cubicBezTo>
                    <a:cubicBezTo>
                      <a:pt x="394" y="22"/>
                      <a:pt x="15" y="651"/>
                      <a:pt x="0" y="1221"/>
                    </a:cubicBezTo>
                    <a:close/>
                  </a:path>
                </a:pathLst>
              </a:custGeom>
              <a:solidFill>
                <a:schemeClr val="bg1">
                  <a:lumMod val="75000"/>
                </a:schemeClr>
              </a:soli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13"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3" name="Freeform 12">
                <a:extLst>
                  <a:ext uri="{FF2B5EF4-FFF2-40B4-BE49-F238E27FC236}">
                    <a16:creationId xmlns:a16="http://schemas.microsoft.com/office/drawing/2014/main" id="{A413F3BA-6495-4A5C-8F60-824D66E959B6}"/>
                  </a:ext>
                </a:extLst>
              </p:cNvPr>
              <p:cNvSpPr>
                <a:spLocks/>
              </p:cNvSpPr>
              <p:nvPr/>
            </p:nvSpPr>
            <p:spPr bwMode="auto">
              <a:xfrm>
                <a:off x="3580238" y="140770"/>
                <a:ext cx="3560338" cy="2980395"/>
              </a:xfrm>
              <a:custGeom>
                <a:avLst/>
                <a:gdLst>
                  <a:gd name="T0" fmla="*/ 1473 w 1483"/>
                  <a:gd name="T1" fmla="*/ 867 h 1241"/>
                  <a:gd name="T2" fmla="*/ 788 w 1483"/>
                  <a:gd name="T3" fmla="*/ 9 h 1241"/>
                  <a:gd name="T4" fmla="*/ 788 w 1483"/>
                  <a:gd name="T5" fmla="*/ 9 h 1241"/>
                  <a:gd name="T6" fmla="*/ 681 w 1483"/>
                  <a:gd name="T7" fmla="*/ 3 h 1241"/>
                  <a:gd name="T8" fmla="*/ 0 w 1483"/>
                  <a:gd name="T9" fmla="*/ 1212 h 1241"/>
                  <a:gd name="T10" fmla="*/ 0 w 1483"/>
                  <a:gd name="T11" fmla="*/ 1212 h 1241"/>
                  <a:gd name="T12" fmla="*/ 0 w 1483"/>
                  <a:gd name="T13" fmla="*/ 1212 h 1241"/>
                  <a:gd name="T14" fmla="*/ 421 w 1483"/>
                  <a:gd name="T15" fmla="*/ 1241 h 1241"/>
                  <a:gd name="T16" fmla="*/ 1472 w 1483"/>
                  <a:gd name="T17" fmla="*/ 866 h 1241"/>
                  <a:gd name="T18" fmla="*/ 1473 w 1483"/>
                  <a:gd name="T19" fmla="*/ 867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3" h="1241">
                    <a:moveTo>
                      <a:pt x="1473" y="867"/>
                    </a:moveTo>
                    <a:cubicBezTo>
                      <a:pt x="1420" y="472"/>
                      <a:pt x="1150" y="145"/>
                      <a:pt x="788" y="9"/>
                    </a:cubicBezTo>
                    <a:cubicBezTo>
                      <a:pt x="788" y="9"/>
                      <a:pt x="788" y="9"/>
                      <a:pt x="788" y="9"/>
                    </a:cubicBezTo>
                    <a:cubicBezTo>
                      <a:pt x="755" y="2"/>
                      <a:pt x="719" y="0"/>
                      <a:pt x="681" y="3"/>
                    </a:cubicBezTo>
                    <a:cubicBezTo>
                      <a:pt x="431" y="23"/>
                      <a:pt x="53" y="498"/>
                      <a:pt x="0" y="1212"/>
                    </a:cubicBezTo>
                    <a:cubicBezTo>
                      <a:pt x="0" y="1212"/>
                      <a:pt x="0" y="1212"/>
                      <a:pt x="0" y="1212"/>
                    </a:cubicBezTo>
                    <a:cubicBezTo>
                      <a:pt x="0" y="1212"/>
                      <a:pt x="0" y="1212"/>
                      <a:pt x="0" y="1212"/>
                    </a:cubicBezTo>
                    <a:cubicBezTo>
                      <a:pt x="131" y="1231"/>
                      <a:pt x="274" y="1241"/>
                      <a:pt x="421" y="1241"/>
                    </a:cubicBezTo>
                    <a:cubicBezTo>
                      <a:pt x="1003" y="1241"/>
                      <a:pt x="1483" y="1049"/>
                      <a:pt x="1472" y="866"/>
                    </a:cubicBezTo>
                    <a:lnTo>
                      <a:pt x="1473" y="867"/>
                    </a:lnTo>
                    <a:close/>
                  </a:path>
                </a:pathLst>
              </a:custGeom>
              <a:solidFill>
                <a:schemeClr val="accent2"/>
              </a:soli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13"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2" name="Group 1">
              <a:extLst>
                <a:ext uri="{FF2B5EF4-FFF2-40B4-BE49-F238E27FC236}">
                  <a16:creationId xmlns:a16="http://schemas.microsoft.com/office/drawing/2014/main" id="{BF8D370E-CDB2-4203-BDCD-C6C06AE3BACD}"/>
                </a:ext>
                <a:ext uri="{C183D7F6-B498-43B3-948B-1728B52AA6E4}">
                  <adec:decorative xmlns:adec="http://schemas.microsoft.com/office/drawing/2017/decorative" val="0"/>
                </a:ext>
              </a:extLst>
            </p:cNvPr>
            <p:cNvGrpSpPr/>
            <p:nvPr/>
          </p:nvGrpSpPr>
          <p:grpSpPr>
            <a:xfrm>
              <a:off x="2553891" y="1678781"/>
              <a:ext cx="3776663" cy="2599136"/>
              <a:chOff x="2553891" y="1678781"/>
              <a:chExt cx="3776663" cy="2599136"/>
            </a:xfrm>
          </p:grpSpPr>
          <p:grpSp>
            <p:nvGrpSpPr>
              <p:cNvPr id="160775" name="Group 16">
                <a:extLst>
                  <a:ext uri="{FF2B5EF4-FFF2-40B4-BE49-F238E27FC236}">
                    <a16:creationId xmlns:a16="http://schemas.microsoft.com/office/drawing/2014/main" id="{C026E4C9-913C-4969-8D43-1833CEEDA410}"/>
                  </a:ext>
                  <a:ext uri="{C183D7F6-B498-43B3-948B-1728B52AA6E4}">
                    <adec:decorative xmlns:adec="http://schemas.microsoft.com/office/drawing/2017/decorative" val="1"/>
                  </a:ext>
                </a:extLst>
              </p:cNvPr>
              <p:cNvGrpSpPr>
                <a:grpSpLocks/>
              </p:cNvGrpSpPr>
              <p:nvPr/>
            </p:nvGrpSpPr>
            <p:grpSpPr bwMode="auto">
              <a:xfrm>
                <a:off x="5197079" y="3855244"/>
                <a:ext cx="931069" cy="177404"/>
                <a:chOff x="8125333" y="4745260"/>
                <a:chExt cx="2389596" cy="203034"/>
              </a:xfrm>
            </p:grpSpPr>
            <p:cxnSp>
              <p:nvCxnSpPr>
                <p:cNvPr id="18" name="Straight Connector 17">
                  <a:extLst>
                    <a:ext uri="{FF2B5EF4-FFF2-40B4-BE49-F238E27FC236}">
                      <a16:creationId xmlns:a16="http://schemas.microsoft.com/office/drawing/2014/main" id="{C53F66CE-1914-4365-A8F8-32D086AF5BF3}"/>
                    </a:ext>
                  </a:extLst>
                </p:cNvPr>
                <p:cNvCxnSpPr/>
                <p:nvPr/>
              </p:nvCxnSpPr>
              <p:spPr>
                <a:xfrm>
                  <a:off x="8125333" y="4745260"/>
                  <a:ext cx="522532" cy="20303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F641A90-79B7-4BD0-A378-417290BDEEA2}"/>
                    </a:ext>
                  </a:extLst>
                </p:cNvPr>
                <p:cNvCxnSpPr/>
                <p:nvPr/>
              </p:nvCxnSpPr>
              <p:spPr>
                <a:xfrm>
                  <a:off x="8647865" y="4948294"/>
                  <a:ext cx="1867064"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41" name="타원 132">
                <a:extLst>
                  <a:ext uri="{FF2B5EF4-FFF2-40B4-BE49-F238E27FC236}">
                    <a16:creationId xmlns:a16="http://schemas.microsoft.com/office/drawing/2014/main" id="{1ABFADB7-6A69-4F5F-BFB4-771978804062}"/>
                  </a:ext>
                  <a:ext uri="{C183D7F6-B498-43B3-948B-1728B52AA6E4}">
                    <adec:decorative xmlns:adec="http://schemas.microsoft.com/office/drawing/2017/decorative" val="1"/>
                  </a:ext>
                </a:extLst>
              </p:cNvPr>
              <p:cNvSpPr/>
              <p:nvPr/>
            </p:nvSpPr>
            <p:spPr bwMode="auto">
              <a:xfrm>
                <a:off x="5698331" y="3727848"/>
                <a:ext cx="548879" cy="550069"/>
              </a:xfrm>
              <a:prstGeom prst="ellipse">
                <a:avLst/>
              </a:prstGeom>
              <a:solidFill>
                <a:schemeClr val="accent4"/>
              </a:solidFill>
              <a:ln w="12700">
                <a:noFill/>
              </a:ln>
              <a:effectLst>
                <a:outerShdw dist="38100" dir="5400000" algn="ctr" rotWithShape="0">
                  <a:srgbClr val="000000">
                    <a:alpha val="10000"/>
                  </a:srgbClr>
                </a:outerShdw>
              </a:effectLst>
            </p:spPr>
            <p:style>
              <a:lnRef idx="2">
                <a:schemeClr val="accent3"/>
              </a:lnRef>
              <a:fillRef idx="1">
                <a:schemeClr val="lt1"/>
              </a:fillRef>
              <a:effectRef idx="0">
                <a:schemeClr val="accent3"/>
              </a:effectRef>
              <a:fontRef idx="minor">
                <a:schemeClr val="dk1"/>
              </a:fontRef>
            </p:style>
            <p:txBody>
              <a:bodyPr lIns="0" tIns="0" rIns="0" bIns="0" anchor="ctr"/>
              <a:lstStyle/>
              <a:p>
                <a:pPr marL="0" marR="0" lvl="0" indent="0" algn="ctr" defTabSz="914400" rtl="0" eaLnBrk="1" fontAlgn="auto" latinLnBrk="0" hangingPunct="1">
                  <a:lnSpc>
                    <a:spcPct val="100000"/>
                  </a:lnSpc>
                  <a:spcBef>
                    <a:spcPts val="0"/>
                  </a:spcBef>
                  <a:spcAft>
                    <a:spcPts val="225"/>
                  </a:spcAft>
                  <a:buClr>
                    <a:srgbClr val="000000"/>
                  </a:buClr>
                  <a:buSzTx/>
                  <a:buFont typeface="Arial"/>
                  <a:buNone/>
                  <a:tabLst/>
                  <a:defRPr/>
                </a:pPr>
                <a:endParaRPr kumimoji="0" lang="ko-KR" altLang="en-US" sz="1500" b="0" i="0" u="none" strike="noStrike" kern="0" cap="none" spc="0" normalizeH="0" baseline="0" noProof="0" dirty="0">
                  <a:ln>
                    <a:noFill/>
                  </a:ln>
                  <a:solidFill>
                    <a:srgbClr val="FFFFFF"/>
                  </a:solidFill>
                  <a:effectLst/>
                  <a:uLnTx/>
                  <a:uFillTx/>
                  <a:latin typeface="Tahoma" panose="020B0604030504040204" pitchFamily="34" charset="0"/>
                  <a:cs typeface="Tahoma" panose="020B0604030504040204" pitchFamily="34" charset="0"/>
                  <a:sym typeface="Arial"/>
                </a:endParaRPr>
              </a:p>
            </p:txBody>
          </p:sp>
          <p:grpSp>
            <p:nvGrpSpPr>
              <p:cNvPr id="160774" name="Group 13">
                <a:extLst>
                  <a:ext uri="{FF2B5EF4-FFF2-40B4-BE49-F238E27FC236}">
                    <a16:creationId xmlns:a16="http://schemas.microsoft.com/office/drawing/2014/main" id="{B28FB4F7-36EE-4212-95E1-CBD9B18307B5}"/>
                  </a:ext>
                  <a:ext uri="{C183D7F6-B498-43B3-948B-1728B52AA6E4}">
                    <adec:decorative xmlns:adec="http://schemas.microsoft.com/office/drawing/2017/decorative" val="1"/>
                  </a:ext>
                </a:extLst>
              </p:cNvPr>
              <p:cNvGrpSpPr>
                <a:grpSpLocks/>
              </p:cNvGrpSpPr>
              <p:nvPr/>
            </p:nvGrpSpPr>
            <p:grpSpPr bwMode="auto">
              <a:xfrm>
                <a:off x="5105400" y="1919288"/>
                <a:ext cx="1187054" cy="211931"/>
                <a:chOff x="7528087" y="2680840"/>
                <a:chExt cx="2803259" cy="316190"/>
              </a:xfrm>
            </p:grpSpPr>
            <p:cxnSp>
              <p:nvCxnSpPr>
                <p:cNvPr id="15" name="Straight Connector 14">
                  <a:extLst>
                    <a:ext uri="{FF2B5EF4-FFF2-40B4-BE49-F238E27FC236}">
                      <a16:creationId xmlns:a16="http://schemas.microsoft.com/office/drawing/2014/main" id="{E918FA0C-D5A2-48CE-8911-BE69D31D41AA}"/>
                    </a:ext>
                  </a:extLst>
                </p:cNvPr>
                <p:cNvCxnSpPr/>
                <p:nvPr/>
              </p:nvCxnSpPr>
              <p:spPr>
                <a:xfrm flipV="1">
                  <a:off x="7528087" y="2680840"/>
                  <a:ext cx="497671" cy="3161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52A6B7-73DD-49E0-B0DB-B1FEA343B502}"/>
                    </a:ext>
                  </a:extLst>
                </p:cNvPr>
                <p:cNvCxnSpPr/>
                <p:nvPr/>
              </p:nvCxnSpPr>
              <p:spPr>
                <a:xfrm>
                  <a:off x="8025758" y="2680840"/>
                  <a:ext cx="2305588"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8" name="타원 132">
                <a:extLst>
                  <a:ext uri="{FF2B5EF4-FFF2-40B4-BE49-F238E27FC236}">
                    <a16:creationId xmlns:a16="http://schemas.microsoft.com/office/drawing/2014/main" id="{EB608D8F-A7D1-4A52-8C9F-D865D31EF010}"/>
                  </a:ext>
                  <a:ext uri="{C183D7F6-B498-43B3-948B-1728B52AA6E4}">
                    <adec:decorative xmlns:adec="http://schemas.microsoft.com/office/drawing/2017/decorative" val="1"/>
                  </a:ext>
                </a:extLst>
              </p:cNvPr>
              <p:cNvSpPr/>
              <p:nvPr/>
            </p:nvSpPr>
            <p:spPr bwMode="auto">
              <a:xfrm>
                <a:off x="5781675" y="1678781"/>
                <a:ext cx="548879" cy="548879"/>
              </a:xfrm>
              <a:prstGeom prst="ellipse">
                <a:avLst/>
              </a:prstGeom>
              <a:solidFill>
                <a:schemeClr val="accent2"/>
              </a:solidFill>
              <a:ln w="12700">
                <a:noFill/>
              </a:ln>
              <a:effectLst>
                <a:outerShdw dist="38100" dir="5400000" algn="ctr" rotWithShape="0">
                  <a:srgbClr val="000000">
                    <a:alpha val="10000"/>
                  </a:srgbClr>
                </a:outerShdw>
              </a:effectLst>
            </p:spPr>
            <p:style>
              <a:lnRef idx="2">
                <a:schemeClr val="accent3"/>
              </a:lnRef>
              <a:fillRef idx="1">
                <a:schemeClr val="lt1"/>
              </a:fillRef>
              <a:effectRef idx="0">
                <a:schemeClr val="accent3"/>
              </a:effectRef>
              <a:fontRef idx="minor">
                <a:schemeClr val="dk1"/>
              </a:fontRef>
            </p:style>
            <p:txBody>
              <a:bodyPr lIns="0" tIns="0" rIns="0" bIns="0" anchor="ctr"/>
              <a:lstStyle/>
              <a:p>
                <a:pPr marL="0" marR="0" lvl="0" indent="0" algn="ctr" defTabSz="914400" rtl="0" eaLnBrk="1" fontAlgn="auto" latinLnBrk="0" hangingPunct="1">
                  <a:lnSpc>
                    <a:spcPct val="100000"/>
                  </a:lnSpc>
                  <a:spcBef>
                    <a:spcPts val="0"/>
                  </a:spcBef>
                  <a:spcAft>
                    <a:spcPts val="225"/>
                  </a:spcAft>
                  <a:buClr>
                    <a:srgbClr val="000000"/>
                  </a:buClr>
                  <a:buSzTx/>
                  <a:buFont typeface="Arial"/>
                  <a:buNone/>
                  <a:tabLst/>
                  <a:defRPr/>
                </a:pPr>
                <a:endParaRPr kumimoji="0" lang="ko-KR" altLang="en-US" sz="1500" b="0" i="0" u="none" strike="noStrike" kern="0" cap="none" spc="0" normalizeH="0" baseline="0" noProof="0" dirty="0">
                  <a:ln>
                    <a:noFill/>
                  </a:ln>
                  <a:solidFill>
                    <a:srgbClr val="FFFFFF"/>
                  </a:solidFill>
                  <a:effectLst/>
                  <a:uLnTx/>
                  <a:uFillTx/>
                  <a:latin typeface="Tahoma" panose="020B0604030504040204" pitchFamily="34" charset="0"/>
                  <a:cs typeface="Tahoma" panose="020B0604030504040204" pitchFamily="34" charset="0"/>
                  <a:sym typeface="Arial"/>
                </a:endParaRPr>
              </a:p>
            </p:txBody>
          </p:sp>
          <p:grpSp>
            <p:nvGrpSpPr>
              <p:cNvPr id="160777" name="Group 22">
                <a:extLst>
                  <a:ext uri="{FF2B5EF4-FFF2-40B4-BE49-F238E27FC236}">
                    <a16:creationId xmlns:a16="http://schemas.microsoft.com/office/drawing/2014/main" id="{A8A3950C-A89C-44D3-8A17-B6013C94EA6E}"/>
                  </a:ext>
                  <a:ext uri="{C183D7F6-B498-43B3-948B-1728B52AA6E4}">
                    <adec:decorative xmlns:adec="http://schemas.microsoft.com/office/drawing/2017/decorative" val="1"/>
                  </a:ext>
                </a:extLst>
              </p:cNvPr>
              <p:cNvGrpSpPr>
                <a:grpSpLocks/>
              </p:cNvGrpSpPr>
              <p:nvPr/>
            </p:nvGrpSpPr>
            <p:grpSpPr bwMode="auto">
              <a:xfrm>
                <a:off x="2662238" y="3689747"/>
                <a:ext cx="669131" cy="290513"/>
                <a:chOff x="1804697" y="4994858"/>
                <a:chExt cx="2493744" cy="316190"/>
              </a:xfrm>
            </p:grpSpPr>
            <p:cxnSp>
              <p:nvCxnSpPr>
                <p:cNvPr id="24" name="Straight Connector 23">
                  <a:extLst>
                    <a:ext uri="{FF2B5EF4-FFF2-40B4-BE49-F238E27FC236}">
                      <a16:creationId xmlns:a16="http://schemas.microsoft.com/office/drawing/2014/main" id="{9C152F65-4970-4484-B842-EEA26735C8E7}"/>
                    </a:ext>
                  </a:extLst>
                </p:cNvPr>
                <p:cNvCxnSpPr/>
                <p:nvPr/>
              </p:nvCxnSpPr>
              <p:spPr>
                <a:xfrm flipH="1">
                  <a:off x="3801467" y="4994858"/>
                  <a:ext cx="496974" cy="3161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664DB53-FD11-438F-8203-44126677CADB}"/>
                    </a:ext>
                  </a:extLst>
                </p:cNvPr>
                <p:cNvCxnSpPr/>
                <p:nvPr/>
              </p:nvCxnSpPr>
              <p:spPr>
                <a:xfrm flipH="1">
                  <a:off x="1804697" y="5311048"/>
                  <a:ext cx="1996770"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5" name="타원 132">
                <a:extLst>
                  <a:ext uri="{FF2B5EF4-FFF2-40B4-BE49-F238E27FC236}">
                    <a16:creationId xmlns:a16="http://schemas.microsoft.com/office/drawing/2014/main" id="{845A0AB3-AFC5-4593-8FD9-9B12AF6163ED}"/>
                  </a:ext>
                  <a:ext uri="{C183D7F6-B498-43B3-948B-1728B52AA6E4}">
                    <adec:decorative xmlns:adec="http://schemas.microsoft.com/office/drawing/2017/decorative" val="1"/>
                  </a:ext>
                </a:extLst>
              </p:cNvPr>
              <p:cNvSpPr/>
              <p:nvPr/>
            </p:nvSpPr>
            <p:spPr bwMode="auto">
              <a:xfrm>
                <a:off x="2584848" y="3709987"/>
                <a:ext cx="548878" cy="548879"/>
              </a:xfrm>
              <a:prstGeom prst="ellipse">
                <a:avLst/>
              </a:prstGeom>
              <a:solidFill>
                <a:schemeClr val="accent3"/>
              </a:solidFill>
              <a:ln w="12700">
                <a:noFill/>
              </a:ln>
              <a:effectLst>
                <a:outerShdw dist="38100" dir="5400000" algn="ctr" rotWithShape="0">
                  <a:srgbClr val="000000">
                    <a:alpha val="10000"/>
                  </a:srgbClr>
                </a:outerShdw>
              </a:effectLst>
            </p:spPr>
            <p:style>
              <a:lnRef idx="2">
                <a:schemeClr val="accent3"/>
              </a:lnRef>
              <a:fillRef idx="1">
                <a:schemeClr val="lt1"/>
              </a:fillRef>
              <a:effectRef idx="0">
                <a:schemeClr val="accent3"/>
              </a:effectRef>
              <a:fontRef idx="minor">
                <a:schemeClr val="dk1"/>
              </a:fontRef>
            </p:style>
            <p:txBody>
              <a:bodyPr lIns="0" tIns="0" rIns="0" bIns="0" anchor="ctr"/>
              <a:lstStyle/>
              <a:p>
                <a:pPr marL="0" marR="0" lvl="0" indent="0" algn="ctr" defTabSz="914400" rtl="0" eaLnBrk="1" fontAlgn="auto" latinLnBrk="0" hangingPunct="1">
                  <a:lnSpc>
                    <a:spcPct val="100000"/>
                  </a:lnSpc>
                  <a:spcBef>
                    <a:spcPts val="0"/>
                  </a:spcBef>
                  <a:spcAft>
                    <a:spcPts val="225"/>
                  </a:spcAft>
                  <a:buClr>
                    <a:srgbClr val="000000"/>
                  </a:buClr>
                  <a:buSzTx/>
                  <a:buFont typeface="Arial"/>
                  <a:buNone/>
                  <a:tabLst/>
                  <a:defRPr/>
                </a:pPr>
                <a:endParaRPr kumimoji="0" lang="ko-KR" altLang="en-US" sz="1500" b="0" i="0" u="none" strike="noStrike" kern="0" cap="none" spc="0" normalizeH="0" baseline="0" noProof="0" dirty="0">
                  <a:ln>
                    <a:noFill/>
                  </a:ln>
                  <a:solidFill>
                    <a:srgbClr val="FFFFFF"/>
                  </a:solidFill>
                  <a:effectLst/>
                  <a:uLnTx/>
                  <a:uFillTx/>
                  <a:latin typeface="Tahoma" panose="020B0604030504040204" pitchFamily="34" charset="0"/>
                  <a:cs typeface="Tahoma" panose="020B0604030504040204" pitchFamily="34" charset="0"/>
                  <a:sym typeface="Arial"/>
                </a:endParaRPr>
              </a:p>
            </p:txBody>
          </p:sp>
          <p:grpSp>
            <p:nvGrpSpPr>
              <p:cNvPr id="160776" name="Group 19">
                <a:extLst>
                  <a:ext uri="{FF2B5EF4-FFF2-40B4-BE49-F238E27FC236}">
                    <a16:creationId xmlns:a16="http://schemas.microsoft.com/office/drawing/2014/main" id="{4186B5C5-224D-4570-BA2A-9BEDAFE4CC8E}"/>
                  </a:ext>
                  <a:ext uri="{C183D7F6-B498-43B3-948B-1728B52AA6E4}">
                    <adec:decorative xmlns:adec="http://schemas.microsoft.com/office/drawing/2017/decorative" val="1"/>
                  </a:ext>
                </a:extLst>
              </p:cNvPr>
              <p:cNvGrpSpPr>
                <a:grpSpLocks/>
              </p:cNvGrpSpPr>
              <p:nvPr/>
            </p:nvGrpSpPr>
            <p:grpSpPr bwMode="auto">
              <a:xfrm>
                <a:off x="2652712" y="2060973"/>
                <a:ext cx="757238" cy="311944"/>
                <a:chOff x="1582038" y="2697524"/>
                <a:chExt cx="2577213" cy="316190"/>
              </a:xfrm>
            </p:grpSpPr>
            <p:cxnSp>
              <p:nvCxnSpPr>
                <p:cNvPr id="21" name="Straight Connector 20">
                  <a:extLst>
                    <a:ext uri="{FF2B5EF4-FFF2-40B4-BE49-F238E27FC236}">
                      <a16:creationId xmlns:a16="http://schemas.microsoft.com/office/drawing/2014/main" id="{0DF16121-F08D-4BE0-9257-62FE44BC758C}"/>
                    </a:ext>
                  </a:extLst>
                </p:cNvPr>
                <p:cNvCxnSpPr/>
                <p:nvPr/>
              </p:nvCxnSpPr>
              <p:spPr>
                <a:xfrm flipH="1" flipV="1">
                  <a:off x="3660829" y="2697524"/>
                  <a:ext cx="498422" cy="3161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D9BAC7F-FA2E-4096-A456-AE4D7E80044D}"/>
                    </a:ext>
                  </a:extLst>
                </p:cNvPr>
                <p:cNvCxnSpPr/>
                <p:nvPr/>
              </p:nvCxnSpPr>
              <p:spPr>
                <a:xfrm flipH="1">
                  <a:off x="1582038" y="2697524"/>
                  <a:ext cx="2078791"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44" name="타원 132">
                <a:extLst>
                  <a:ext uri="{FF2B5EF4-FFF2-40B4-BE49-F238E27FC236}">
                    <a16:creationId xmlns:a16="http://schemas.microsoft.com/office/drawing/2014/main" id="{F6E1F5D0-293A-4240-87EF-E971342F1C93}"/>
                  </a:ext>
                  <a:ext uri="{C183D7F6-B498-43B3-948B-1728B52AA6E4}">
                    <adec:decorative xmlns:adec="http://schemas.microsoft.com/office/drawing/2017/decorative" val="1"/>
                  </a:ext>
                </a:extLst>
              </p:cNvPr>
              <p:cNvSpPr/>
              <p:nvPr/>
            </p:nvSpPr>
            <p:spPr bwMode="auto">
              <a:xfrm>
                <a:off x="2553891" y="1785937"/>
                <a:ext cx="550069" cy="548879"/>
              </a:xfrm>
              <a:prstGeom prst="ellipse">
                <a:avLst/>
              </a:prstGeom>
              <a:solidFill>
                <a:schemeClr val="accent1"/>
              </a:solidFill>
              <a:ln w="12700">
                <a:noFill/>
              </a:ln>
              <a:effectLst>
                <a:outerShdw dist="38100" dir="5400000" algn="ctr" rotWithShape="0">
                  <a:srgbClr val="000000">
                    <a:alpha val="10000"/>
                  </a:srgbClr>
                </a:outerShdw>
              </a:effectLst>
            </p:spPr>
            <p:style>
              <a:lnRef idx="2">
                <a:schemeClr val="accent3"/>
              </a:lnRef>
              <a:fillRef idx="1">
                <a:schemeClr val="lt1"/>
              </a:fillRef>
              <a:effectRef idx="0">
                <a:schemeClr val="accent3"/>
              </a:effectRef>
              <a:fontRef idx="minor">
                <a:schemeClr val="dk1"/>
              </a:fontRef>
            </p:style>
            <p:txBody>
              <a:bodyPr lIns="0" tIns="0" rIns="0" bIns="0" anchor="ctr"/>
              <a:lstStyle/>
              <a:p>
                <a:pPr marL="0" marR="0" lvl="0" indent="0" algn="ctr" defTabSz="914400" rtl="0" eaLnBrk="1" fontAlgn="auto" latinLnBrk="0" hangingPunct="1">
                  <a:lnSpc>
                    <a:spcPct val="100000"/>
                  </a:lnSpc>
                  <a:spcBef>
                    <a:spcPts val="0"/>
                  </a:spcBef>
                  <a:spcAft>
                    <a:spcPts val="225"/>
                  </a:spcAft>
                  <a:buClr>
                    <a:srgbClr val="000000"/>
                  </a:buClr>
                  <a:buSzTx/>
                  <a:buFont typeface="Arial"/>
                  <a:buNone/>
                  <a:tabLst/>
                  <a:defRPr/>
                </a:pPr>
                <a:endParaRPr kumimoji="0" lang="ko-KR" altLang="en-US" sz="1500" b="0" i="0" u="none" strike="noStrike" kern="0" cap="none" spc="0" normalizeH="0" baseline="0" noProof="0" dirty="0">
                  <a:ln>
                    <a:noFill/>
                  </a:ln>
                  <a:solidFill>
                    <a:srgbClr val="FFFFFF"/>
                  </a:solidFill>
                  <a:effectLst/>
                  <a:uLnTx/>
                  <a:uFillTx/>
                  <a:latin typeface="Tahoma" panose="020B0604030504040204" pitchFamily="34" charset="0"/>
                  <a:cs typeface="Tahoma" panose="020B0604030504040204" pitchFamily="34" charset="0"/>
                  <a:sym typeface="Arial"/>
                </a:endParaRPr>
              </a:p>
            </p:txBody>
          </p:sp>
        </p:grpSp>
        <p:sp>
          <p:nvSpPr>
            <p:cNvPr id="17" name="Rectangle 16">
              <a:extLst>
                <a:ext uri="{FF2B5EF4-FFF2-40B4-BE49-F238E27FC236}">
                  <a16:creationId xmlns:a16="http://schemas.microsoft.com/office/drawing/2014/main" id="{CB9C1023-AD7F-4526-942E-00BD385D9A13}"/>
                </a:ext>
                <a:ext uri="{C183D7F6-B498-43B3-948B-1728B52AA6E4}">
                  <adec:decorative xmlns:adec="http://schemas.microsoft.com/office/drawing/2017/decorative" val="0"/>
                </a:ext>
              </a:extLst>
            </p:cNvPr>
            <p:cNvSpPr/>
            <p:nvPr/>
          </p:nvSpPr>
          <p:spPr>
            <a:xfrm>
              <a:off x="2672061" y="1891136"/>
              <a:ext cx="316113" cy="33855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w="0"/>
                  <a:solidFill>
                    <a:srgbClr val="EEEEEE"/>
                  </a:solidFill>
                  <a:effectLst>
                    <a:outerShdw blurRad="38100" dist="19050" dir="2700000" algn="tl" rotWithShape="0">
                      <a:srgbClr val="4C4C4C">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1</a:t>
              </a:r>
            </a:p>
          </p:txBody>
        </p:sp>
        <p:sp>
          <p:nvSpPr>
            <p:cNvPr id="31" name="TextBox 30">
              <a:extLst>
                <a:ext uri="{FF2B5EF4-FFF2-40B4-BE49-F238E27FC236}">
                  <a16:creationId xmlns:a16="http://schemas.microsoft.com/office/drawing/2014/main" id="{98CA39DA-1233-479A-AA0A-37610A20DAEC}"/>
                </a:ext>
                <a:ext uri="{C183D7F6-B498-43B3-948B-1728B52AA6E4}">
                  <adec:decorative xmlns:adec="http://schemas.microsoft.com/office/drawing/2017/decorative" val="0"/>
                </a:ext>
              </a:extLst>
            </p:cNvPr>
            <p:cNvSpPr txBox="1">
              <a:spLocks noChangeArrowheads="1"/>
            </p:cNvSpPr>
            <p:nvPr/>
          </p:nvSpPr>
          <p:spPr bwMode="auto">
            <a:xfrm>
              <a:off x="744819" y="1679955"/>
              <a:ext cx="1782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
                  <a:srgbClr val="000000"/>
                </a:buClr>
                <a:buSzTx/>
                <a:buFontTx/>
                <a:buNone/>
                <a:tabLst/>
                <a:defRPr/>
              </a:pPr>
              <a:r>
                <a:rPr kumimoji="0" lang="en-GB" altLang="en-US" sz="1350" b="1" i="0" u="none" strike="noStrike" kern="0" cap="none" spc="0" normalizeH="0" baseline="0" noProof="0" dirty="0">
                  <a:ln>
                    <a:noFill/>
                  </a:ln>
                  <a:solidFill>
                    <a:srgbClr val="685A71">
                      <a:lumMod val="75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Legal Compliance</a:t>
              </a:r>
              <a:endParaRPr kumimoji="0" lang="id-ID" altLang="en-US" sz="1350" b="1" i="0" u="none" strike="noStrike" kern="0" cap="none" spc="0" normalizeH="0" baseline="0" noProof="0" dirty="0">
                <a:ln>
                  <a:noFill/>
                </a:ln>
                <a:solidFill>
                  <a:srgbClr val="685A71">
                    <a:lumMod val="75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60782" name="Text Placeholder 5">
              <a:extLst>
                <a:ext uri="{FF2B5EF4-FFF2-40B4-BE49-F238E27FC236}">
                  <a16:creationId xmlns:a16="http://schemas.microsoft.com/office/drawing/2014/main" id="{04C169C4-6DD5-4142-AF3E-A4BE50470282}"/>
                </a:ext>
                <a:ext uri="{C183D7F6-B498-43B3-948B-1728B52AA6E4}">
                  <adec:decorative xmlns:adec="http://schemas.microsoft.com/office/drawing/2017/decorative" val="0"/>
                </a:ext>
              </a:extLst>
            </p:cNvPr>
            <p:cNvSpPr txBox="1">
              <a:spLocks/>
            </p:cNvSpPr>
            <p:nvPr/>
          </p:nvSpPr>
          <p:spPr bwMode="auto">
            <a:xfrm>
              <a:off x="333837" y="1960824"/>
              <a:ext cx="217540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auto" latinLnBrk="0" hangingPunct="1">
                <a:lnSpc>
                  <a:spcPct val="110000"/>
                </a:lnSpc>
                <a:spcBef>
                  <a:spcPct val="0"/>
                </a:spcBef>
                <a:spcAft>
                  <a:spcPts val="0"/>
                </a:spcAft>
                <a:buClr>
                  <a:srgbClr val="000000"/>
                </a:buClr>
                <a:buSzTx/>
                <a:buFont typeface="Arial" panose="020B0604020202020204" pitchFamily="34" charset="0"/>
                <a:buNone/>
                <a:tabLst/>
                <a:defRPr/>
              </a:pPr>
              <a:r>
                <a:rPr kumimoji="0" lang="en-GB" altLang="en-US" sz="1050" b="0"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rPr>
                <a:t>Enable your organisation to break down preventable </a:t>
              </a:r>
              <a:r>
                <a:rPr kumimoji="0" lang="en-GB" altLang="en-US" sz="1050" b="1"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rPr>
                <a:t>barriers </a:t>
              </a:r>
              <a:r>
                <a:rPr kumimoji="0" lang="en-GB" altLang="en-US" sz="1050" b="0"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rPr>
                <a:t>by fulfilling </a:t>
              </a:r>
              <a:r>
                <a:rPr kumimoji="0" lang="en-GB" altLang="en-US" sz="1050" b="1"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rPr>
                <a:t>legal duties </a:t>
              </a:r>
              <a:r>
                <a:rPr kumimoji="0" lang="en-GB" altLang="en-US" sz="1050" b="0"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rPr>
                <a:t>as it should be</a:t>
              </a:r>
              <a:r>
                <a:rPr kumimoji="0" lang="en-US" altLang="en-US" sz="1050" b="0"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r>
                <a:rPr kumimoji="0" lang="en-US" altLang="en-US" sz="1050" b="0" i="0" u="none" strike="noStrike" kern="0" cap="none" spc="0" normalizeH="0" baseline="0" noProof="0" dirty="0">
                  <a:ln>
                    <a:noFill/>
                  </a:ln>
                  <a:solidFill>
                    <a:srgbClr val="4C4C4C"/>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endParaRPr kumimoji="0" lang="id-ID" altLang="en-US" sz="1050" b="0" i="0" u="none" strike="noStrike" kern="0" cap="none" spc="0" normalizeH="0" baseline="0" noProof="0" dirty="0">
                <a:ln>
                  <a:noFill/>
                </a:ln>
                <a:solidFill>
                  <a:srgbClr val="4C4C4C"/>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55" name="Rectangle 54">
              <a:extLst>
                <a:ext uri="{FF2B5EF4-FFF2-40B4-BE49-F238E27FC236}">
                  <a16:creationId xmlns:a16="http://schemas.microsoft.com/office/drawing/2014/main" id="{839B8D91-940B-48F4-83DF-5519857F4521}"/>
                </a:ext>
                <a:ext uri="{C183D7F6-B498-43B3-948B-1728B52AA6E4}">
                  <adec:decorative xmlns:adec="http://schemas.microsoft.com/office/drawing/2017/decorative" val="0"/>
                </a:ext>
              </a:extLst>
            </p:cNvPr>
            <p:cNvSpPr/>
            <p:nvPr/>
          </p:nvSpPr>
          <p:spPr>
            <a:xfrm>
              <a:off x="5900228" y="1791547"/>
              <a:ext cx="316112" cy="33855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w="0"/>
                  <a:solidFill>
                    <a:srgbClr val="EEEEEE"/>
                  </a:solidFill>
                  <a:effectLst>
                    <a:outerShdw blurRad="38100" dist="19050" dir="2700000" algn="tl" rotWithShape="0">
                      <a:srgbClr val="4C4C4C">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2</a:t>
              </a:r>
            </a:p>
          </p:txBody>
        </p:sp>
        <p:sp>
          <p:nvSpPr>
            <p:cNvPr id="27" name="TextBox 26">
              <a:extLst>
                <a:ext uri="{FF2B5EF4-FFF2-40B4-BE49-F238E27FC236}">
                  <a16:creationId xmlns:a16="http://schemas.microsoft.com/office/drawing/2014/main" id="{0FE2EE2E-397F-4B46-BFCC-7BD4C2F3AD37}"/>
                </a:ext>
                <a:ext uri="{C183D7F6-B498-43B3-948B-1728B52AA6E4}">
                  <adec:decorative xmlns:adec="http://schemas.microsoft.com/office/drawing/2017/decorative" val="0"/>
                </a:ext>
              </a:extLst>
            </p:cNvPr>
            <p:cNvSpPr txBox="1">
              <a:spLocks noChangeArrowheads="1"/>
            </p:cNvSpPr>
            <p:nvPr/>
          </p:nvSpPr>
          <p:spPr bwMode="auto">
            <a:xfrm>
              <a:off x="6292454" y="1657977"/>
              <a:ext cx="166103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GB" altLang="en-US" sz="1350" b="1" i="0" u="none" strike="noStrike" kern="0" cap="none" spc="0" normalizeH="0" baseline="0" noProof="0" dirty="0">
                  <a:ln>
                    <a:noFill/>
                  </a:ln>
                  <a:solidFill>
                    <a:srgbClr val="685A71">
                      <a:lumMod val="75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NLND Ecosystem</a:t>
              </a:r>
              <a:endParaRPr kumimoji="0" lang="id-ID" altLang="en-US" sz="1350" b="1" i="0" u="none" strike="noStrike" kern="0" cap="none" spc="0" normalizeH="0" baseline="0" noProof="0" dirty="0">
                <a:ln>
                  <a:noFill/>
                </a:ln>
                <a:solidFill>
                  <a:srgbClr val="685A71">
                    <a:lumMod val="75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60778" name="Text Placeholder 5">
              <a:extLst>
                <a:ext uri="{FF2B5EF4-FFF2-40B4-BE49-F238E27FC236}">
                  <a16:creationId xmlns:a16="http://schemas.microsoft.com/office/drawing/2014/main" id="{EF70AE17-54D0-4C9A-AAA0-0D79B5F3A108}"/>
                </a:ext>
                <a:ext uri="{C183D7F6-B498-43B3-948B-1728B52AA6E4}">
                  <adec:decorative xmlns:adec="http://schemas.microsoft.com/office/drawing/2017/decorative" val="0"/>
                </a:ext>
              </a:extLst>
            </p:cNvPr>
            <p:cNvSpPr txBox="1">
              <a:spLocks/>
            </p:cNvSpPr>
            <p:nvPr/>
          </p:nvSpPr>
          <p:spPr bwMode="auto">
            <a:xfrm>
              <a:off x="6319837" y="1895475"/>
              <a:ext cx="2173923" cy="548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10000"/>
                </a:lnSpc>
                <a:spcBef>
                  <a:spcPct val="0"/>
                </a:spcBef>
                <a:spcAft>
                  <a:spcPts val="0"/>
                </a:spcAft>
                <a:buClr>
                  <a:srgbClr val="000000"/>
                </a:buClr>
                <a:buSzTx/>
                <a:buFont typeface="Arial" panose="020B0604020202020204" pitchFamily="34" charset="0"/>
                <a:buNone/>
                <a:tabLst/>
                <a:defRPr/>
              </a:pPr>
              <a:r>
                <a:rPr kumimoji="0" lang="en-GB" altLang="en-US" sz="1050" b="0"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rPr>
                <a:t>Consider the bigger picture by analysing </a:t>
              </a:r>
              <a:r>
                <a:rPr kumimoji="0" lang="en-GB" altLang="en-US" sz="1050" b="1"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rPr>
                <a:t>working</a:t>
              </a:r>
              <a:r>
                <a:rPr kumimoji="0" lang="en-GB" altLang="en-US" sz="1050" b="0"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GB" altLang="en-US" sz="1050" b="1"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rPr>
                <a:t>conditions,</a:t>
              </a:r>
              <a:r>
                <a:rPr kumimoji="0" lang="en-GB" altLang="en-US" sz="1050" b="0"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rPr>
                <a:t> and not just the individual.</a:t>
              </a:r>
              <a:endParaRPr kumimoji="0" lang="id-ID" altLang="en-US" sz="1050" b="0"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56" name="Rectangle 55">
              <a:extLst>
                <a:ext uri="{FF2B5EF4-FFF2-40B4-BE49-F238E27FC236}">
                  <a16:creationId xmlns:a16="http://schemas.microsoft.com/office/drawing/2014/main" id="{5CE62A24-74F7-4274-860E-654B99CF6D4B}"/>
                </a:ext>
                <a:ext uri="{C183D7F6-B498-43B3-948B-1728B52AA6E4}">
                  <adec:decorative xmlns:adec="http://schemas.microsoft.com/office/drawing/2017/decorative" val="0"/>
                </a:ext>
              </a:extLst>
            </p:cNvPr>
            <p:cNvSpPr/>
            <p:nvPr/>
          </p:nvSpPr>
          <p:spPr>
            <a:xfrm>
              <a:off x="5808309" y="3833604"/>
              <a:ext cx="316112" cy="33855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w="0"/>
                  <a:solidFill>
                    <a:srgbClr val="EEEEEE"/>
                  </a:solidFill>
                  <a:effectLst>
                    <a:outerShdw blurRad="38100" dist="19050" dir="2700000" algn="tl" rotWithShape="0">
                      <a:srgbClr val="4C4C4C">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3</a:t>
              </a:r>
            </a:p>
          </p:txBody>
        </p:sp>
        <p:sp>
          <p:nvSpPr>
            <p:cNvPr id="29" name="TextBox 28">
              <a:extLst>
                <a:ext uri="{FF2B5EF4-FFF2-40B4-BE49-F238E27FC236}">
                  <a16:creationId xmlns:a16="http://schemas.microsoft.com/office/drawing/2014/main" id="{E8733252-FCD6-4BB4-A7EE-0C338B089256}"/>
                </a:ext>
                <a:ext uri="{C183D7F6-B498-43B3-948B-1728B52AA6E4}">
                  <adec:decorative xmlns:adec="http://schemas.microsoft.com/office/drawing/2017/decorative" val="0"/>
                </a:ext>
              </a:extLst>
            </p:cNvPr>
            <p:cNvSpPr txBox="1">
              <a:spLocks noChangeArrowheads="1"/>
            </p:cNvSpPr>
            <p:nvPr/>
          </p:nvSpPr>
          <p:spPr bwMode="auto">
            <a:xfrm>
              <a:off x="6262121" y="3351630"/>
              <a:ext cx="147989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GB" altLang="en-US" sz="1350" b="1" i="0" u="none" strike="noStrike" kern="0" cap="none" spc="0" normalizeH="0" baseline="0" noProof="0" dirty="0">
                  <a:ln>
                    <a:noFill/>
                  </a:ln>
                  <a:solidFill>
                    <a:srgbClr val="685A71">
                      <a:lumMod val="75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NLND Pathway</a:t>
              </a:r>
              <a:endParaRPr kumimoji="0" lang="id-ID" altLang="en-US" sz="1350" b="1" i="0" u="none" strike="noStrike" kern="0" cap="none" spc="0" normalizeH="0" baseline="0" noProof="0" dirty="0">
                <a:ln>
                  <a:noFill/>
                </a:ln>
                <a:solidFill>
                  <a:srgbClr val="685A71">
                    <a:lumMod val="75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60780" name="Text Placeholder 5">
              <a:extLst>
                <a:ext uri="{FF2B5EF4-FFF2-40B4-BE49-F238E27FC236}">
                  <a16:creationId xmlns:a16="http://schemas.microsoft.com/office/drawing/2014/main" id="{0C2A70EA-9831-4648-9261-F6C9415819AE}"/>
                </a:ext>
                <a:ext uri="{C183D7F6-B498-43B3-948B-1728B52AA6E4}">
                  <adec:decorative xmlns:adec="http://schemas.microsoft.com/office/drawing/2017/decorative" val="0"/>
                </a:ext>
              </a:extLst>
            </p:cNvPr>
            <p:cNvSpPr txBox="1">
              <a:spLocks/>
            </p:cNvSpPr>
            <p:nvPr/>
          </p:nvSpPr>
          <p:spPr bwMode="auto">
            <a:xfrm>
              <a:off x="6262121" y="3634979"/>
              <a:ext cx="2271714" cy="548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10000"/>
                </a:lnSpc>
                <a:spcBef>
                  <a:spcPct val="0"/>
                </a:spcBef>
                <a:spcAft>
                  <a:spcPts val="0"/>
                </a:spcAft>
                <a:buClr>
                  <a:srgbClr val="000000"/>
                </a:buClr>
                <a:buSzTx/>
                <a:buFont typeface="Arial" panose="020B0604020202020204" pitchFamily="34" charset="0"/>
                <a:buNone/>
                <a:tabLst/>
                <a:defRPr/>
              </a:pPr>
              <a:r>
                <a:rPr kumimoji="0" lang="en-GB" altLang="en-US" sz="1050" b="0"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rPr>
                <a:t>Put in place the </a:t>
              </a:r>
              <a:r>
                <a:rPr kumimoji="0" lang="en-GB" altLang="en-US" sz="1050" b="1"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rPr>
                <a:t>right adjustments </a:t>
              </a:r>
              <a:r>
                <a:rPr kumimoji="0" lang="en-GB" altLang="en-US" sz="1050" b="0"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rPr>
                <a:t>specific to different aspects of the </a:t>
              </a:r>
              <a:r>
                <a:rPr kumimoji="0" lang="en-GB" altLang="en-US" sz="1050" b="1"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rPr>
                <a:t>employee experience  </a:t>
              </a:r>
              <a:r>
                <a:rPr kumimoji="0" lang="en-GB" altLang="en-US" sz="1050" b="0"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rPr>
                <a:t>(e.g. recruitment, onboarding, professional development etc.).</a:t>
              </a:r>
              <a:r>
                <a:rPr kumimoji="0" lang="en-GB" altLang="en-US" sz="1050" b="1"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endParaRPr kumimoji="0" lang="id-ID" altLang="en-US" sz="1050" b="0"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57" name="Rectangle 56">
              <a:extLst>
                <a:ext uri="{FF2B5EF4-FFF2-40B4-BE49-F238E27FC236}">
                  <a16:creationId xmlns:a16="http://schemas.microsoft.com/office/drawing/2014/main" id="{77548AE2-7232-404D-94BD-698EE0DE41F4}"/>
                </a:ext>
                <a:ext uri="{C183D7F6-B498-43B3-948B-1728B52AA6E4}">
                  <adec:decorative xmlns:adec="http://schemas.microsoft.com/office/drawing/2017/decorative" val="0"/>
                </a:ext>
              </a:extLst>
            </p:cNvPr>
            <p:cNvSpPr/>
            <p:nvPr/>
          </p:nvSpPr>
          <p:spPr>
            <a:xfrm>
              <a:off x="2692679" y="3823137"/>
              <a:ext cx="322524" cy="33855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w="0"/>
                  <a:solidFill>
                    <a:srgbClr val="EEEEEE"/>
                  </a:solidFill>
                  <a:effectLst>
                    <a:outerShdw blurRad="38100" dist="19050" dir="2700000" algn="tl" rotWithShape="0">
                      <a:srgbClr val="4C4C4C">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4</a:t>
              </a:r>
            </a:p>
          </p:txBody>
        </p:sp>
        <p:sp>
          <p:nvSpPr>
            <p:cNvPr id="33" name="TextBox 32">
              <a:extLst>
                <a:ext uri="{FF2B5EF4-FFF2-40B4-BE49-F238E27FC236}">
                  <a16:creationId xmlns:a16="http://schemas.microsoft.com/office/drawing/2014/main" id="{729AFA62-CA5D-4F4F-804D-34AA4DB2B724}"/>
                </a:ext>
                <a:ext uri="{C183D7F6-B498-43B3-948B-1728B52AA6E4}">
                  <adec:decorative xmlns:adec="http://schemas.microsoft.com/office/drawing/2017/decorative" val="0"/>
                </a:ext>
              </a:extLst>
            </p:cNvPr>
            <p:cNvSpPr txBox="1">
              <a:spLocks noChangeArrowheads="1"/>
            </p:cNvSpPr>
            <p:nvPr/>
          </p:nvSpPr>
          <p:spPr bwMode="auto">
            <a:xfrm>
              <a:off x="543322" y="3337547"/>
              <a:ext cx="198483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
                  <a:srgbClr val="000000"/>
                </a:buClr>
                <a:buSzTx/>
                <a:buFontTx/>
                <a:buNone/>
                <a:tabLst/>
                <a:defRPr/>
              </a:pPr>
              <a:r>
                <a:rPr kumimoji="0" lang="en-GB" altLang="en-US" sz="1350" b="1" i="0" u="none" strike="noStrike" kern="0" cap="none" spc="0" normalizeH="0" baseline="0" noProof="0" dirty="0">
                  <a:ln>
                    <a:noFill/>
                  </a:ln>
                  <a:solidFill>
                    <a:srgbClr val="685A71">
                      <a:lumMod val="75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Systemic Resolution</a:t>
              </a:r>
              <a:endParaRPr kumimoji="0" lang="id-ID" altLang="en-US" sz="1350" b="1" i="0" u="none" strike="noStrike" kern="0" cap="none" spc="0" normalizeH="0" baseline="0" noProof="0" dirty="0">
                <a:ln>
                  <a:noFill/>
                </a:ln>
                <a:solidFill>
                  <a:srgbClr val="685A71">
                    <a:lumMod val="75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60784" name="Text Placeholder 5">
              <a:extLst>
                <a:ext uri="{FF2B5EF4-FFF2-40B4-BE49-F238E27FC236}">
                  <a16:creationId xmlns:a16="http://schemas.microsoft.com/office/drawing/2014/main" id="{67529143-54D2-4441-97DD-E311573BE473}"/>
                </a:ext>
                <a:ext uri="{C183D7F6-B498-43B3-948B-1728B52AA6E4}">
                  <adec:decorative xmlns:adec="http://schemas.microsoft.com/office/drawing/2017/decorative" val="0"/>
                </a:ext>
              </a:extLst>
            </p:cNvPr>
            <p:cNvSpPr txBox="1">
              <a:spLocks/>
            </p:cNvSpPr>
            <p:nvPr/>
          </p:nvSpPr>
          <p:spPr bwMode="auto">
            <a:xfrm>
              <a:off x="149683" y="3612813"/>
              <a:ext cx="2377996" cy="5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auto" latinLnBrk="0" hangingPunct="1">
                <a:lnSpc>
                  <a:spcPct val="110000"/>
                </a:lnSpc>
                <a:spcBef>
                  <a:spcPct val="0"/>
                </a:spcBef>
                <a:spcAft>
                  <a:spcPts val="0"/>
                </a:spcAft>
                <a:buClr>
                  <a:srgbClr val="000000"/>
                </a:buClr>
                <a:buSzTx/>
                <a:buFont typeface="Arial" panose="020B0604020202020204" pitchFamily="34" charset="0"/>
                <a:buNone/>
                <a:tabLst/>
                <a:defRPr/>
              </a:pPr>
              <a:r>
                <a:rPr kumimoji="0" lang="en-GB" altLang="en-US" sz="1050" b="0"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rPr>
                <a:t>Avoid individuals being ‘singled out’ by adopting a </a:t>
              </a:r>
              <a:r>
                <a:rPr kumimoji="0" lang="en-GB" altLang="en-US" sz="1050" b="1"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rPr>
                <a:t>universal</a:t>
              </a:r>
              <a:r>
                <a:rPr kumimoji="0" lang="en-GB" altLang="en-US" sz="1050" b="0"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GB" altLang="en-US" sz="1050" b="1"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rPr>
                <a:t>approach </a:t>
              </a:r>
              <a:r>
                <a:rPr kumimoji="0" lang="en-GB" altLang="en-US" sz="1050" b="0"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rPr>
                <a:t>to resolve issues found to be common amongst </a:t>
              </a:r>
              <a:r>
                <a:rPr kumimoji="0" lang="en-GB" altLang="en-US" sz="1050" b="1"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rPr>
                <a:t>all neurotypes</a:t>
              </a:r>
              <a:r>
                <a:rPr kumimoji="0" lang="en-GB" altLang="en-US" sz="1050" b="0"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endParaRPr kumimoji="0" lang="id-ID" altLang="en-US" sz="1050" b="0" i="0" u="none" strike="noStrike" kern="0" cap="none" spc="0" normalizeH="0" baseline="0" noProof="0" dirty="0">
                <a:ln>
                  <a:noFill/>
                </a:ln>
                <a:solidFill>
                  <a:srgbClr val="EEEEEE"/>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pic>
        <p:nvPicPr>
          <p:cNvPr id="40" name="Picture 39">
            <a:extLst>
              <a:ext uri="{FF2B5EF4-FFF2-40B4-BE49-F238E27FC236}">
                <a16:creationId xmlns:a16="http://schemas.microsoft.com/office/drawing/2014/main" id="{10530FC6-E38F-204E-BFEE-E0AEA80D1D0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30333" y="48856"/>
            <a:ext cx="1989667" cy="80126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317"/>
        <p:cNvGrpSpPr/>
        <p:nvPr/>
      </p:nvGrpSpPr>
      <p:grpSpPr>
        <a:xfrm>
          <a:off x="0" y="0"/>
          <a:ext cx="0" cy="0"/>
          <a:chOff x="0" y="0"/>
          <a:chExt cx="0" cy="0"/>
        </a:xfrm>
      </p:grpSpPr>
      <p:sp>
        <p:nvSpPr>
          <p:cNvPr id="4" name="Title 3">
            <a:extLst>
              <a:ext uri="{FF2B5EF4-FFF2-40B4-BE49-F238E27FC236}">
                <a16:creationId xmlns:a16="http://schemas.microsoft.com/office/drawing/2014/main" id="{6816F933-81E1-4E65-B66A-F82DD1284CC1}"/>
              </a:ext>
            </a:extLst>
          </p:cNvPr>
          <p:cNvSpPr>
            <a:spLocks noGrp="1"/>
          </p:cNvSpPr>
          <p:nvPr>
            <p:ph type="title" idx="4294967295"/>
          </p:nvPr>
        </p:nvSpPr>
        <p:spPr/>
        <p:txBody>
          <a:bodyPr/>
          <a:lstStyle/>
          <a:p>
            <a:r>
              <a:rPr lang="en-GB" dirty="0"/>
              <a:t>Systematic Inclusion</a:t>
            </a:r>
          </a:p>
        </p:txBody>
      </p:sp>
      <p:sp>
        <p:nvSpPr>
          <p:cNvPr id="2" name="Title 6">
            <a:extLst>
              <a:ext uri="{FF2B5EF4-FFF2-40B4-BE49-F238E27FC236}">
                <a16:creationId xmlns:a16="http://schemas.microsoft.com/office/drawing/2014/main" id="{2BD3EBA9-67B2-4A03-AFA0-2DA050B9B6CD}"/>
              </a:ext>
              <a:ext uri="{C183D7F6-B498-43B3-948B-1728B52AA6E4}">
                <adec:decorative xmlns:adec="http://schemas.microsoft.com/office/drawing/2017/decorative" val="1"/>
              </a:ext>
            </a:extLst>
          </p:cNvPr>
          <p:cNvSpPr txBox="1">
            <a:spLocks/>
          </p:cNvSpPr>
          <p:nvPr/>
        </p:nvSpPr>
        <p:spPr>
          <a:xfrm>
            <a:off x="138335" y="167066"/>
            <a:ext cx="7886700" cy="83073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3733" b="1" i="0" u="none" strike="noStrike" cap="none" dirty="0">
                <a:solidFill>
                  <a:srgbClr val="D9D9D9"/>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GB" sz="2800" dirty="0">
                <a:solidFill>
                  <a:schemeClr val="tx2"/>
                </a:solidFill>
                <a:latin typeface="Tahoma" panose="020B0604030504040204" pitchFamily="34" charset="0"/>
                <a:ea typeface="Tahoma" panose="020B0604030504040204" pitchFamily="34" charset="0"/>
                <a:cs typeface="Tahoma" panose="020B0604030504040204" pitchFamily="34" charset="0"/>
              </a:rPr>
              <a:t>Systemic</a:t>
            </a:r>
            <a:r>
              <a:rPr lang="en-GB" sz="2800" b="0" dirty="0">
                <a:solidFill>
                  <a:schemeClr val="tx2"/>
                </a:solidFill>
                <a:latin typeface="Tahoma" panose="020B0604030504040204" pitchFamily="34" charset="0"/>
                <a:ea typeface="Tahoma" panose="020B0604030504040204" pitchFamily="34" charset="0"/>
                <a:cs typeface="Tahoma" panose="020B0604030504040204" pitchFamily="34" charset="0"/>
              </a:rPr>
              <a:t> </a:t>
            </a:r>
          </a:p>
          <a:p>
            <a:r>
              <a:rPr lang="en-GB" sz="2800" b="0" dirty="0">
                <a:solidFill>
                  <a:srgbClr val="60497A"/>
                </a:solidFill>
                <a:latin typeface="Tahoma" panose="020B0604030504040204" pitchFamily="34" charset="0"/>
                <a:ea typeface="Tahoma" panose="020B0604030504040204" pitchFamily="34" charset="0"/>
                <a:cs typeface="Tahoma" panose="020B0604030504040204" pitchFamily="34" charset="0"/>
              </a:rPr>
              <a:t>Inclusion</a:t>
            </a:r>
          </a:p>
        </p:txBody>
      </p:sp>
      <p:sp>
        <p:nvSpPr>
          <p:cNvPr id="341" name="Google Shape;341;p16"/>
          <p:cNvSpPr txBox="1"/>
          <p:nvPr/>
        </p:nvSpPr>
        <p:spPr>
          <a:xfrm>
            <a:off x="347908" y="1680968"/>
            <a:ext cx="2616780" cy="2160000"/>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buFont typeface="Arial"/>
              <a:buNone/>
            </a:pPr>
            <a:r>
              <a:rPr lang="es" sz="2000" dirty="0">
                <a:solidFill>
                  <a:srgbClr val="6B5971"/>
                </a:solidFill>
                <a:highlight>
                  <a:srgbClr val="FCCF8A"/>
                </a:highlight>
                <a:latin typeface="Tahoma" panose="020B0604030504040204" pitchFamily="34" charset="0"/>
                <a:ea typeface="Tahoma" panose="020B0604030504040204" pitchFamily="34" charset="0"/>
                <a:cs typeface="Tahoma" panose="020B0604030504040204" pitchFamily="34" charset="0"/>
                <a:sym typeface="Poppins"/>
              </a:rPr>
              <a:t>Working systemically reduces the cost of adjustment by</a:t>
            </a:r>
            <a:endParaRPr sz="1600" dirty="0">
              <a:solidFill>
                <a:srgbClr val="6B5971"/>
              </a:solidFill>
              <a:highlight>
                <a:srgbClr val="FCCF8A"/>
              </a:highlight>
              <a:latin typeface="Tahoma" panose="020B0604030504040204" pitchFamily="34" charset="0"/>
              <a:ea typeface="Tahoma" panose="020B0604030504040204" pitchFamily="34" charset="0"/>
              <a:cs typeface="Tahoma" panose="020B0604030504040204" pitchFamily="34" charset="0"/>
            </a:endParaRPr>
          </a:p>
        </p:txBody>
      </p:sp>
      <p:sp>
        <p:nvSpPr>
          <p:cNvPr id="28" name="TextBox 27">
            <a:extLst>
              <a:ext uri="{FF2B5EF4-FFF2-40B4-BE49-F238E27FC236}">
                <a16:creationId xmlns:a16="http://schemas.microsoft.com/office/drawing/2014/main" id="{22B8B04B-3D8D-B045-8677-6E62BF8F4287}"/>
              </a:ext>
            </a:extLst>
          </p:cNvPr>
          <p:cNvSpPr txBox="1"/>
          <p:nvPr/>
        </p:nvSpPr>
        <p:spPr>
          <a:xfrm>
            <a:off x="195802" y="2463197"/>
            <a:ext cx="3391974" cy="2400657"/>
          </a:xfrm>
          <a:prstGeom prst="rect">
            <a:avLst/>
          </a:prstGeom>
          <a:noFill/>
        </p:spPr>
        <p:txBody>
          <a:bodyPr wrap="square" rtlCol="0">
            <a:spAutoFit/>
          </a:bodyPr>
          <a:lstStyle/>
          <a:p>
            <a:r>
              <a:rPr lang="en-GB" sz="15000" b="1" dirty="0">
                <a:solidFill>
                  <a:srgbClr val="60497A"/>
                </a:solidFill>
                <a:latin typeface="Arial" panose="020B0604020202020204" pitchFamily="34" charset="0"/>
                <a:ea typeface="Tahoma" panose="020B0604030504040204" pitchFamily="34" charset="0"/>
                <a:cs typeface="Arial" panose="020B0604020202020204" pitchFamily="34" charset="0"/>
              </a:rPr>
              <a:t>1%</a:t>
            </a:r>
          </a:p>
        </p:txBody>
      </p:sp>
      <p:sp>
        <p:nvSpPr>
          <p:cNvPr id="30" name="Google Shape;323;p16">
            <a:extLst>
              <a:ext uri="{C183D7F6-B498-43B3-948B-1728B52AA6E4}">
                <adec:decorative xmlns:adec="http://schemas.microsoft.com/office/drawing/2017/decorative" val="1"/>
              </a:ext>
            </a:extLst>
          </p:cNvPr>
          <p:cNvSpPr/>
          <p:nvPr/>
        </p:nvSpPr>
        <p:spPr>
          <a:xfrm>
            <a:off x="3962322" y="1129390"/>
            <a:ext cx="1978642" cy="670671"/>
          </a:xfrm>
          <a:custGeom>
            <a:avLst/>
            <a:gdLst/>
            <a:ahLst/>
            <a:cxnLst/>
            <a:rect l="l" t="t" r="r" b="b"/>
            <a:pathLst>
              <a:path w="4343709" h="927064" extrusionOk="0">
                <a:moveTo>
                  <a:pt x="0" y="774502"/>
                </a:moveTo>
                <a:lnTo>
                  <a:pt x="37247" y="774502"/>
                </a:lnTo>
                <a:lnTo>
                  <a:pt x="37247" y="927064"/>
                </a:lnTo>
                <a:lnTo>
                  <a:pt x="0" y="927064"/>
                </a:lnTo>
                <a:close/>
                <a:moveTo>
                  <a:pt x="4306461" y="576756"/>
                </a:moveTo>
                <a:lnTo>
                  <a:pt x="4343709" y="576756"/>
                </a:lnTo>
                <a:lnTo>
                  <a:pt x="4343709" y="729318"/>
                </a:lnTo>
                <a:lnTo>
                  <a:pt x="4306461" y="729318"/>
                </a:lnTo>
                <a:close/>
                <a:moveTo>
                  <a:pt x="0" y="472392"/>
                </a:moveTo>
                <a:lnTo>
                  <a:pt x="37247" y="472392"/>
                </a:lnTo>
                <a:lnTo>
                  <a:pt x="37247" y="624944"/>
                </a:lnTo>
                <a:lnTo>
                  <a:pt x="0" y="624944"/>
                </a:lnTo>
                <a:close/>
                <a:moveTo>
                  <a:pt x="4334503" y="269152"/>
                </a:moveTo>
                <a:cubicBezTo>
                  <a:pt x="4339707" y="294991"/>
                  <a:pt x="4343609" y="322060"/>
                  <a:pt x="4343609" y="349129"/>
                </a:cubicBezTo>
                <a:lnTo>
                  <a:pt x="4343609" y="421724"/>
                </a:lnTo>
                <a:lnTo>
                  <a:pt x="4303281" y="421724"/>
                </a:lnTo>
                <a:lnTo>
                  <a:pt x="4303281" y="349129"/>
                </a:lnTo>
                <a:cubicBezTo>
                  <a:pt x="4303281" y="325751"/>
                  <a:pt x="4301980" y="301143"/>
                  <a:pt x="4295475" y="276535"/>
                </a:cubicBezTo>
                <a:close/>
                <a:moveTo>
                  <a:pt x="55171" y="164788"/>
                </a:moveTo>
                <a:lnTo>
                  <a:pt x="86675" y="186280"/>
                </a:lnTo>
                <a:cubicBezTo>
                  <a:pt x="61229" y="228000"/>
                  <a:pt x="46689" y="273512"/>
                  <a:pt x="41842" y="322817"/>
                </a:cubicBezTo>
                <a:lnTo>
                  <a:pt x="5491" y="319024"/>
                </a:lnTo>
                <a:cubicBezTo>
                  <a:pt x="10338" y="264662"/>
                  <a:pt x="27302" y="211565"/>
                  <a:pt x="55171" y="164788"/>
                </a:cubicBezTo>
                <a:close/>
                <a:moveTo>
                  <a:pt x="4135707" y="27463"/>
                </a:moveTo>
                <a:cubicBezTo>
                  <a:pt x="4184954" y="48426"/>
                  <a:pt x="4228045" y="81720"/>
                  <a:pt x="4261287" y="122413"/>
                </a:cubicBezTo>
                <a:lnTo>
                  <a:pt x="4232970" y="147075"/>
                </a:lnTo>
                <a:cubicBezTo>
                  <a:pt x="4202191" y="110082"/>
                  <a:pt x="4164024" y="81720"/>
                  <a:pt x="4119702" y="61990"/>
                </a:cubicBezTo>
                <a:close/>
                <a:moveTo>
                  <a:pt x="3828574" y="0"/>
                </a:moveTo>
                <a:lnTo>
                  <a:pt x="3981136" y="0"/>
                </a:lnTo>
                <a:lnTo>
                  <a:pt x="3981136" y="37248"/>
                </a:lnTo>
                <a:lnTo>
                  <a:pt x="3828574" y="37248"/>
                </a:lnTo>
                <a:close/>
                <a:moveTo>
                  <a:pt x="3520970" y="0"/>
                </a:moveTo>
                <a:lnTo>
                  <a:pt x="3673522" y="0"/>
                </a:lnTo>
                <a:lnTo>
                  <a:pt x="3673522" y="37248"/>
                </a:lnTo>
                <a:lnTo>
                  <a:pt x="3520970" y="37248"/>
                </a:lnTo>
                <a:close/>
                <a:moveTo>
                  <a:pt x="3218860" y="0"/>
                </a:moveTo>
                <a:lnTo>
                  <a:pt x="3371412" y="0"/>
                </a:lnTo>
                <a:lnTo>
                  <a:pt x="3371412" y="37248"/>
                </a:lnTo>
                <a:lnTo>
                  <a:pt x="3218860" y="37248"/>
                </a:lnTo>
                <a:close/>
                <a:moveTo>
                  <a:pt x="2911256" y="0"/>
                </a:moveTo>
                <a:lnTo>
                  <a:pt x="3063818" y="0"/>
                </a:lnTo>
                <a:lnTo>
                  <a:pt x="3063818" y="37248"/>
                </a:lnTo>
                <a:lnTo>
                  <a:pt x="2911256" y="37248"/>
                </a:lnTo>
                <a:close/>
                <a:moveTo>
                  <a:pt x="2609142" y="0"/>
                </a:moveTo>
                <a:lnTo>
                  <a:pt x="2761694" y="0"/>
                </a:lnTo>
                <a:lnTo>
                  <a:pt x="2761694" y="37248"/>
                </a:lnTo>
                <a:lnTo>
                  <a:pt x="2609142" y="37248"/>
                </a:lnTo>
                <a:close/>
                <a:moveTo>
                  <a:pt x="2301538" y="0"/>
                </a:moveTo>
                <a:lnTo>
                  <a:pt x="2454090" y="0"/>
                </a:lnTo>
                <a:lnTo>
                  <a:pt x="2454090" y="37248"/>
                </a:lnTo>
                <a:lnTo>
                  <a:pt x="2301538" y="37248"/>
                </a:lnTo>
                <a:close/>
                <a:moveTo>
                  <a:pt x="1999428" y="0"/>
                </a:moveTo>
                <a:lnTo>
                  <a:pt x="2151990" y="0"/>
                </a:lnTo>
                <a:lnTo>
                  <a:pt x="2151990" y="37248"/>
                </a:lnTo>
                <a:lnTo>
                  <a:pt x="1999428" y="37248"/>
                </a:lnTo>
                <a:close/>
                <a:moveTo>
                  <a:pt x="1691824" y="0"/>
                </a:moveTo>
                <a:lnTo>
                  <a:pt x="1844376" y="0"/>
                </a:lnTo>
                <a:lnTo>
                  <a:pt x="1844376" y="37248"/>
                </a:lnTo>
                <a:lnTo>
                  <a:pt x="1691824" y="37248"/>
                </a:lnTo>
                <a:close/>
                <a:moveTo>
                  <a:pt x="1389711" y="0"/>
                </a:moveTo>
                <a:lnTo>
                  <a:pt x="1542273" y="0"/>
                </a:lnTo>
                <a:lnTo>
                  <a:pt x="1542273" y="37248"/>
                </a:lnTo>
                <a:lnTo>
                  <a:pt x="1389711" y="37248"/>
                </a:lnTo>
                <a:close/>
                <a:moveTo>
                  <a:pt x="1082106" y="0"/>
                </a:moveTo>
                <a:lnTo>
                  <a:pt x="1234658" y="0"/>
                </a:lnTo>
                <a:lnTo>
                  <a:pt x="1234658" y="37248"/>
                </a:lnTo>
                <a:lnTo>
                  <a:pt x="1082106" y="37248"/>
                </a:lnTo>
                <a:close/>
                <a:moveTo>
                  <a:pt x="779996" y="0"/>
                </a:moveTo>
                <a:lnTo>
                  <a:pt x="932548" y="0"/>
                </a:lnTo>
                <a:lnTo>
                  <a:pt x="932548" y="37248"/>
                </a:lnTo>
                <a:lnTo>
                  <a:pt x="779996" y="37248"/>
                </a:lnTo>
                <a:close/>
                <a:moveTo>
                  <a:pt x="472392" y="0"/>
                </a:moveTo>
                <a:lnTo>
                  <a:pt x="624954" y="0"/>
                </a:lnTo>
                <a:lnTo>
                  <a:pt x="624954" y="37248"/>
                </a:lnTo>
                <a:lnTo>
                  <a:pt x="472392" y="37248"/>
                </a:lnTo>
                <a:close/>
                <a:moveTo>
                  <a:pt x="320390" y="0"/>
                </a:moveTo>
                <a:lnTo>
                  <a:pt x="322850" y="38122"/>
                </a:lnTo>
                <a:cubicBezTo>
                  <a:pt x="276095" y="41811"/>
                  <a:pt x="230569" y="56568"/>
                  <a:pt x="189966" y="81163"/>
                </a:cubicBezTo>
                <a:lnTo>
                  <a:pt x="170279" y="50419"/>
                </a:lnTo>
                <a:cubicBezTo>
                  <a:pt x="215804" y="22135"/>
                  <a:pt x="267482" y="4919"/>
                  <a:pt x="320390" y="0"/>
                </a:cubicBezTo>
                <a:close/>
              </a:path>
            </a:pathLst>
          </a:custGeom>
          <a:solidFill>
            <a:schemeClr val="bg1"/>
          </a:solidFill>
          <a:ln w="254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sz="525"/>
          </a:p>
        </p:txBody>
      </p:sp>
      <p:sp>
        <p:nvSpPr>
          <p:cNvPr id="331" name="Google Shape;331;p16">
            <a:extLst>
              <a:ext uri="{C183D7F6-B498-43B3-948B-1728B52AA6E4}">
                <adec:decorative xmlns:adec="http://schemas.microsoft.com/office/drawing/2017/decorative" val="1"/>
              </a:ext>
            </a:extLst>
          </p:cNvPr>
          <p:cNvSpPr/>
          <p:nvPr/>
        </p:nvSpPr>
        <p:spPr>
          <a:xfrm>
            <a:off x="5807843" y="1590710"/>
            <a:ext cx="348261" cy="353362"/>
          </a:xfrm>
          <a:custGeom>
            <a:avLst/>
            <a:gdLst/>
            <a:ahLst/>
            <a:cxnLst/>
            <a:rect l="l" t="t" r="r" b="b"/>
            <a:pathLst>
              <a:path w="611" h="611" extrusionOk="0">
                <a:moveTo>
                  <a:pt x="305" y="0"/>
                </a:moveTo>
                <a:lnTo>
                  <a:pt x="305" y="0"/>
                </a:lnTo>
                <a:cubicBezTo>
                  <a:pt x="136" y="0"/>
                  <a:pt x="0" y="136"/>
                  <a:pt x="0" y="305"/>
                </a:cubicBezTo>
                <a:lnTo>
                  <a:pt x="0" y="305"/>
                </a:lnTo>
                <a:cubicBezTo>
                  <a:pt x="0" y="474"/>
                  <a:pt x="136" y="610"/>
                  <a:pt x="305" y="610"/>
                </a:cubicBezTo>
                <a:lnTo>
                  <a:pt x="305" y="610"/>
                </a:lnTo>
                <a:cubicBezTo>
                  <a:pt x="474" y="610"/>
                  <a:pt x="610" y="474"/>
                  <a:pt x="610" y="305"/>
                </a:cubicBezTo>
                <a:lnTo>
                  <a:pt x="610" y="305"/>
                </a:lnTo>
                <a:cubicBezTo>
                  <a:pt x="610" y="136"/>
                  <a:pt x="474" y="0"/>
                  <a:pt x="305" y="0"/>
                </a:cubicBezTo>
              </a:path>
            </a:pathLst>
          </a:custGeom>
          <a:solidFill>
            <a:srgbClr val="6B5971"/>
          </a:solidFill>
          <a:ln>
            <a:noFill/>
          </a:ln>
        </p:spPr>
        <p:txBody>
          <a:bodyPr spcFirstLastPara="1" wrap="square" lIns="91425" tIns="45700" rIns="91425" bIns="45700" anchor="ctr" anchorCtr="0">
            <a:noAutofit/>
          </a:bodyPr>
          <a:lstStyle/>
          <a:p>
            <a:pPr>
              <a:buClr>
                <a:srgbClr val="000000"/>
              </a:buClr>
              <a:buFont typeface="Arial"/>
              <a:buNone/>
            </a:pPr>
            <a:endParaRPr sz="525">
              <a:latin typeface="Tahoma" panose="020B0604030504040204" pitchFamily="34" charset="0"/>
              <a:ea typeface="Tahoma" panose="020B0604030504040204" pitchFamily="34" charset="0"/>
              <a:cs typeface="Tahoma" panose="020B0604030504040204" pitchFamily="34" charset="0"/>
            </a:endParaRPr>
          </a:p>
        </p:txBody>
      </p:sp>
      <p:sp>
        <p:nvSpPr>
          <p:cNvPr id="329" name="Google Shape;329;p16">
            <a:extLst>
              <a:ext uri="{C183D7F6-B498-43B3-948B-1728B52AA6E4}">
                <adec:decorative xmlns:adec="http://schemas.microsoft.com/office/drawing/2017/decorative" val="1"/>
              </a:ext>
            </a:extLst>
          </p:cNvPr>
          <p:cNvSpPr/>
          <p:nvPr/>
        </p:nvSpPr>
        <p:spPr>
          <a:xfrm>
            <a:off x="3225968" y="1800059"/>
            <a:ext cx="1588473" cy="1967640"/>
          </a:xfrm>
          <a:custGeom>
            <a:avLst/>
            <a:gdLst/>
            <a:ahLst/>
            <a:cxnLst/>
            <a:rect l="l" t="t" r="r" b="b"/>
            <a:pathLst>
              <a:path w="2794" h="3411" extrusionOk="0">
                <a:moveTo>
                  <a:pt x="2752" y="3089"/>
                </a:moveTo>
                <a:lnTo>
                  <a:pt x="2752" y="3089"/>
                </a:lnTo>
                <a:cubicBezTo>
                  <a:pt x="2752" y="3244"/>
                  <a:pt x="2626" y="3370"/>
                  <a:pt x="2471" y="3370"/>
                </a:cubicBezTo>
                <a:lnTo>
                  <a:pt x="322" y="3370"/>
                </a:lnTo>
                <a:lnTo>
                  <a:pt x="322" y="3370"/>
                </a:lnTo>
                <a:cubicBezTo>
                  <a:pt x="167" y="3370"/>
                  <a:pt x="41" y="3244"/>
                  <a:pt x="41" y="3089"/>
                </a:cubicBezTo>
                <a:lnTo>
                  <a:pt x="41" y="935"/>
                </a:lnTo>
                <a:lnTo>
                  <a:pt x="2752" y="935"/>
                </a:lnTo>
                <a:lnTo>
                  <a:pt x="2752" y="3089"/>
                </a:lnTo>
                <a:close/>
                <a:moveTo>
                  <a:pt x="2471" y="0"/>
                </a:moveTo>
                <a:lnTo>
                  <a:pt x="1726" y="0"/>
                </a:lnTo>
                <a:lnTo>
                  <a:pt x="1726" y="0"/>
                </a:lnTo>
                <a:cubicBezTo>
                  <a:pt x="1681" y="139"/>
                  <a:pt x="1550" y="239"/>
                  <a:pt x="1396" y="239"/>
                </a:cubicBezTo>
                <a:lnTo>
                  <a:pt x="1396" y="239"/>
                </a:lnTo>
                <a:cubicBezTo>
                  <a:pt x="1243" y="239"/>
                  <a:pt x="1113" y="139"/>
                  <a:pt x="1067" y="0"/>
                </a:cubicBezTo>
                <a:lnTo>
                  <a:pt x="322" y="0"/>
                </a:lnTo>
                <a:lnTo>
                  <a:pt x="322" y="0"/>
                </a:lnTo>
                <a:cubicBezTo>
                  <a:pt x="144" y="0"/>
                  <a:pt x="0" y="145"/>
                  <a:pt x="0" y="321"/>
                </a:cubicBezTo>
                <a:lnTo>
                  <a:pt x="0" y="3089"/>
                </a:lnTo>
                <a:lnTo>
                  <a:pt x="0" y="3089"/>
                </a:lnTo>
                <a:cubicBezTo>
                  <a:pt x="0" y="3266"/>
                  <a:pt x="144" y="3410"/>
                  <a:pt x="322" y="3410"/>
                </a:cubicBezTo>
                <a:lnTo>
                  <a:pt x="2471" y="3410"/>
                </a:lnTo>
                <a:lnTo>
                  <a:pt x="2471" y="3410"/>
                </a:lnTo>
                <a:cubicBezTo>
                  <a:pt x="2649" y="3410"/>
                  <a:pt x="2793" y="3266"/>
                  <a:pt x="2793" y="3089"/>
                </a:cubicBezTo>
                <a:lnTo>
                  <a:pt x="2793" y="321"/>
                </a:lnTo>
                <a:lnTo>
                  <a:pt x="2793" y="321"/>
                </a:lnTo>
                <a:cubicBezTo>
                  <a:pt x="2793" y="145"/>
                  <a:pt x="2649" y="0"/>
                  <a:pt x="2471" y="0"/>
                </a:cubicBezTo>
                <a:close/>
              </a:path>
            </a:pathLst>
          </a:custGeom>
          <a:solidFill>
            <a:srgbClr val="FCCF8A"/>
          </a:solidFill>
          <a:ln>
            <a:noFill/>
          </a:ln>
        </p:spPr>
        <p:txBody>
          <a:bodyPr spcFirstLastPara="1" wrap="square" lIns="91425" tIns="45700" rIns="91425" bIns="45700" anchor="ctr" anchorCtr="0">
            <a:noAutofit/>
          </a:bodyPr>
          <a:lstStyle/>
          <a:p>
            <a:pPr>
              <a:buClr>
                <a:srgbClr val="000000"/>
              </a:buClr>
              <a:buFont typeface="Arial"/>
              <a:buNone/>
            </a:pPr>
            <a:endParaRPr sz="525">
              <a:latin typeface="Tahoma" panose="020B0604030504040204" pitchFamily="34" charset="0"/>
              <a:ea typeface="Tahoma" panose="020B0604030504040204" pitchFamily="34" charset="0"/>
              <a:cs typeface="Tahoma" panose="020B0604030504040204" pitchFamily="34" charset="0"/>
            </a:endParaRPr>
          </a:p>
        </p:txBody>
      </p:sp>
      <p:sp>
        <p:nvSpPr>
          <p:cNvPr id="323" name="Google Shape;323;p16">
            <a:extLst>
              <a:ext uri="{C183D7F6-B498-43B3-948B-1728B52AA6E4}">
                <adec:decorative xmlns:adec="http://schemas.microsoft.com/office/drawing/2017/decorative" val="1"/>
              </a:ext>
            </a:extLst>
          </p:cNvPr>
          <p:cNvSpPr/>
          <p:nvPr/>
        </p:nvSpPr>
        <p:spPr>
          <a:xfrm>
            <a:off x="5996666" y="1116012"/>
            <a:ext cx="1941865" cy="429052"/>
          </a:xfrm>
          <a:custGeom>
            <a:avLst/>
            <a:gdLst/>
            <a:ahLst/>
            <a:cxnLst/>
            <a:rect l="l" t="t" r="r" b="b"/>
            <a:pathLst>
              <a:path w="4343709" h="927064" extrusionOk="0">
                <a:moveTo>
                  <a:pt x="0" y="774502"/>
                </a:moveTo>
                <a:lnTo>
                  <a:pt x="37247" y="774502"/>
                </a:lnTo>
                <a:lnTo>
                  <a:pt x="37247" y="927064"/>
                </a:lnTo>
                <a:lnTo>
                  <a:pt x="0" y="927064"/>
                </a:lnTo>
                <a:close/>
                <a:moveTo>
                  <a:pt x="4306461" y="576756"/>
                </a:moveTo>
                <a:lnTo>
                  <a:pt x="4343709" y="576756"/>
                </a:lnTo>
                <a:lnTo>
                  <a:pt x="4343709" y="729318"/>
                </a:lnTo>
                <a:lnTo>
                  <a:pt x="4306461" y="729318"/>
                </a:lnTo>
                <a:close/>
                <a:moveTo>
                  <a:pt x="0" y="472392"/>
                </a:moveTo>
                <a:lnTo>
                  <a:pt x="37247" y="472392"/>
                </a:lnTo>
                <a:lnTo>
                  <a:pt x="37247" y="624944"/>
                </a:lnTo>
                <a:lnTo>
                  <a:pt x="0" y="624944"/>
                </a:lnTo>
                <a:close/>
                <a:moveTo>
                  <a:pt x="4334503" y="269152"/>
                </a:moveTo>
                <a:cubicBezTo>
                  <a:pt x="4339707" y="294991"/>
                  <a:pt x="4343609" y="322060"/>
                  <a:pt x="4343609" y="349129"/>
                </a:cubicBezTo>
                <a:lnTo>
                  <a:pt x="4343609" y="421724"/>
                </a:lnTo>
                <a:lnTo>
                  <a:pt x="4303281" y="421724"/>
                </a:lnTo>
                <a:lnTo>
                  <a:pt x="4303281" y="349129"/>
                </a:lnTo>
                <a:cubicBezTo>
                  <a:pt x="4303281" y="325751"/>
                  <a:pt x="4301980" y="301143"/>
                  <a:pt x="4295475" y="276535"/>
                </a:cubicBezTo>
                <a:close/>
                <a:moveTo>
                  <a:pt x="55171" y="164788"/>
                </a:moveTo>
                <a:lnTo>
                  <a:pt x="86675" y="186280"/>
                </a:lnTo>
                <a:cubicBezTo>
                  <a:pt x="61229" y="228000"/>
                  <a:pt x="46689" y="273512"/>
                  <a:pt x="41842" y="322817"/>
                </a:cubicBezTo>
                <a:lnTo>
                  <a:pt x="5491" y="319024"/>
                </a:lnTo>
                <a:cubicBezTo>
                  <a:pt x="10338" y="264662"/>
                  <a:pt x="27302" y="211565"/>
                  <a:pt x="55171" y="164788"/>
                </a:cubicBezTo>
                <a:close/>
                <a:moveTo>
                  <a:pt x="4135707" y="27463"/>
                </a:moveTo>
                <a:cubicBezTo>
                  <a:pt x="4184954" y="48426"/>
                  <a:pt x="4228045" y="81720"/>
                  <a:pt x="4261287" y="122413"/>
                </a:cubicBezTo>
                <a:lnTo>
                  <a:pt x="4232970" y="147075"/>
                </a:lnTo>
                <a:cubicBezTo>
                  <a:pt x="4202191" y="110082"/>
                  <a:pt x="4164024" y="81720"/>
                  <a:pt x="4119702" y="61990"/>
                </a:cubicBezTo>
                <a:close/>
                <a:moveTo>
                  <a:pt x="3828574" y="0"/>
                </a:moveTo>
                <a:lnTo>
                  <a:pt x="3981136" y="0"/>
                </a:lnTo>
                <a:lnTo>
                  <a:pt x="3981136" y="37248"/>
                </a:lnTo>
                <a:lnTo>
                  <a:pt x="3828574" y="37248"/>
                </a:lnTo>
                <a:close/>
                <a:moveTo>
                  <a:pt x="3520970" y="0"/>
                </a:moveTo>
                <a:lnTo>
                  <a:pt x="3673522" y="0"/>
                </a:lnTo>
                <a:lnTo>
                  <a:pt x="3673522" y="37248"/>
                </a:lnTo>
                <a:lnTo>
                  <a:pt x="3520970" y="37248"/>
                </a:lnTo>
                <a:close/>
                <a:moveTo>
                  <a:pt x="3218860" y="0"/>
                </a:moveTo>
                <a:lnTo>
                  <a:pt x="3371412" y="0"/>
                </a:lnTo>
                <a:lnTo>
                  <a:pt x="3371412" y="37248"/>
                </a:lnTo>
                <a:lnTo>
                  <a:pt x="3218860" y="37248"/>
                </a:lnTo>
                <a:close/>
                <a:moveTo>
                  <a:pt x="2911256" y="0"/>
                </a:moveTo>
                <a:lnTo>
                  <a:pt x="3063818" y="0"/>
                </a:lnTo>
                <a:lnTo>
                  <a:pt x="3063818" y="37248"/>
                </a:lnTo>
                <a:lnTo>
                  <a:pt x="2911256" y="37248"/>
                </a:lnTo>
                <a:close/>
                <a:moveTo>
                  <a:pt x="2609142" y="0"/>
                </a:moveTo>
                <a:lnTo>
                  <a:pt x="2761694" y="0"/>
                </a:lnTo>
                <a:lnTo>
                  <a:pt x="2761694" y="37248"/>
                </a:lnTo>
                <a:lnTo>
                  <a:pt x="2609142" y="37248"/>
                </a:lnTo>
                <a:close/>
                <a:moveTo>
                  <a:pt x="2301538" y="0"/>
                </a:moveTo>
                <a:lnTo>
                  <a:pt x="2454090" y="0"/>
                </a:lnTo>
                <a:lnTo>
                  <a:pt x="2454090" y="37248"/>
                </a:lnTo>
                <a:lnTo>
                  <a:pt x="2301538" y="37248"/>
                </a:lnTo>
                <a:close/>
                <a:moveTo>
                  <a:pt x="1999428" y="0"/>
                </a:moveTo>
                <a:lnTo>
                  <a:pt x="2151990" y="0"/>
                </a:lnTo>
                <a:lnTo>
                  <a:pt x="2151990" y="37248"/>
                </a:lnTo>
                <a:lnTo>
                  <a:pt x="1999428" y="37248"/>
                </a:lnTo>
                <a:close/>
                <a:moveTo>
                  <a:pt x="1691824" y="0"/>
                </a:moveTo>
                <a:lnTo>
                  <a:pt x="1844376" y="0"/>
                </a:lnTo>
                <a:lnTo>
                  <a:pt x="1844376" y="37248"/>
                </a:lnTo>
                <a:lnTo>
                  <a:pt x="1691824" y="37248"/>
                </a:lnTo>
                <a:close/>
                <a:moveTo>
                  <a:pt x="1389711" y="0"/>
                </a:moveTo>
                <a:lnTo>
                  <a:pt x="1542273" y="0"/>
                </a:lnTo>
                <a:lnTo>
                  <a:pt x="1542273" y="37248"/>
                </a:lnTo>
                <a:lnTo>
                  <a:pt x="1389711" y="37248"/>
                </a:lnTo>
                <a:close/>
                <a:moveTo>
                  <a:pt x="1082106" y="0"/>
                </a:moveTo>
                <a:lnTo>
                  <a:pt x="1234658" y="0"/>
                </a:lnTo>
                <a:lnTo>
                  <a:pt x="1234658" y="37248"/>
                </a:lnTo>
                <a:lnTo>
                  <a:pt x="1082106" y="37248"/>
                </a:lnTo>
                <a:close/>
                <a:moveTo>
                  <a:pt x="779996" y="0"/>
                </a:moveTo>
                <a:lnTo>
                  <a:pt x="932548" y="0"/>
                </a:lnTo>
                <a:lnTo>
                  <a:pt x="932548" y="37248"/>
                </a:lnTo>
                <a:lnTo>
                  <a:pt x="779996" y="37248"/>
                </a:lnTo>
                <a:close/>
                <a:moveTo>
                  <a:pt x="472392" y="0"/>
                </a:moveTo>
                <a:lnTo>
                  <a:pt x="624954" y="0"/>
                </a:lnTo>
                <a:lnTo>
                  <a:pt x="624954" y="37248"/>
                </a:lnTo>
                <a:lnTo>
                  <a:pt x="472392" y="37248"/>
                </a:lnTo>
                <a:close/>
                <a:moveTo>
                  <a:pt x="320390" y="0"/>
                </a:moveTo>
                <a:lnTo>
                  <a:pt x="322850" y="38122"/>
                </a:lnTo>
                <a:cubicBezTo>
                  <a:pt x="276095" y="41811"/>
                  <a:pt x="230569" y="56568"/>
                  <a:pt x="189966" y="81163"/>
                </a:cubicBezTo>
                <a:lnTo>
                  <a:pt x="170279" y="50419"/>
                </a:lnTo>
                <a:cubicBezTo>
                  <a:pt x="215804" y="22135"/>
                  <a:pt x="267482" y="4919"/>
                  <a:pt x="320390" y="0"/>
                </a:cubicBezTo>
                <a:close/>
              </a:path>
            </a:pathLst>
          </a:custGeom>
          <a:solidFill>
            <a:schemeClr val="bg1"/>
          </a:solidFill>
          <a:ln w="254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sz="525"/>
          </a:p>
        </p:txBody>
      </p:sp>
      <p:sp>
        <p:nvSpPr>
          <p:cNvPr id="333" name="Google Shape;333;p16">
            <a:extLst>
              <a:ext uri="{C183D7F6-B498-43B3-948B-1728B52AA6E4}">
                <adec:decorative xmlns:adec="http://schemas.microsoft.com/office/drawing/2017/decorative" val="1"/>
              </a:ext>
            </a:extLst>
          </p:cNvPr>
          <p:cNvSpPr txBox="1"/>
          <p:nvPr/>
        </p:nvSpPr>
        <p:spPr>
          <a:xfrm>
            <a:off x="3277088" y="2012109"/>
            <a:ext cx="1501734" cy="276959"/>
          </a:xfrm>
          <a:prstGeom prst="rect">
            <a:avLst/>
          </a:prstGeom>
          <a:noFill/>
          <a:ln>
            <a:noFill/>
          </a:ln>
        </p:spPr>
        <p:txBody>
          <a:bodyPr spcFirstLastPara="1" wrap="square" lIns="91425" tIns="45700" rIns="91425" bIns="45700" anchor="b" anchorCtr="0">
            <a:spAutoFit/>
          </a:bodyPr>
          <a:lstStyle/>
          <a:p>
            <a:pPr algn="ctr">
              <a:buClr>
                <a:srgbClr val="000000"/>
              </a:buClr>
              <a:buFont typeface="Arial"/>
              <a:buNone/>
            </a:pPr>
            <a:r>
              <a:rPr lang="es" sz="1200" b="1"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Assumptions</a:t>
            </a:r>
            <a:endParaRPr sz="1200" b="1"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327" name="Google Shape;327;p16">
            <a:extLst>
              <a:ext uri="{C183D7F6-B498-43B3-948B-1728B52AA6E4}">
                <adec:decorative xmlns:adec="http://schemas.microsoft.com/office/drawing/2017/decorative" val="1"/>
              </a:ext>
            </a:extLst>
          </p:cNvPr>
          <p:cNvSpPr/>
          <p:nvPr/>
        </p:nvSpPr>
        <p:spPr>
          <a:xfrm>
            <a:off x="5188989" y="1800059"/>
            <a:ext cx="1585969" cy="1967640"/>
          </a:xfrm>
          <a:custGeom>
            <a:avLst/>
            <a:gdLst/>
            <a:ahLst/>
            <a:cxnLst/>
            <a:rect l="l" t="t" r="r" b="b"/>
            <a:pathLst>
              <a:path w="2793" h="3411" extrusionOk="0">
                <a:moveTo>
                  <a:pt x="2751" y="3089"/>
                </a:moveTo>
                <a:lnTo>
                  <a:pt x="2751" y="3089"/>
                </a:lnTo>
                <a:cubicBezTo>
                  <a:pt x="2751" y="3244"/>
                  <a:pt x="2625" y="3370"/>
                  <a:pt x="2471" y="3370"/>
                </a:cubicBezTo>
                <a:lnTo>
                  <a:pt x="321" y="3370"/>
                </a:lnTo>
                <a:lnTo>
                  <a:pt x="321" y="3370"/>
                </a:lnTo>
                <a:cubicBezTo>
                  <a:pt x="167" y="3370"/>
                  <a:pt x="41" y="3244"/>
                  <a:pt x="41" y="3089"/>
                </a:cubicBezTo>
                <a:lnTo>
                  <a:pt x="41" y="935"/>
                </a:lnTo>
                <a:lnTo>
                  <a:pt x="2751" y="935"/>
                </a:lnTo>
                <a:lnTo>
                  <a:pt x="2751"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2" y="3266"/>
                  <a:pt x="2792" y="3089"/>
                </a:cubicBezTo>
                <a:lnTo>
                  <a:pt x="2792" y="321"/>
                </a:lnTo>
                <a:lnTo>
                  <a:pt x="2792" y="321"/>
                </a:lnTo>
                <a:cubicBezTo>
                  <a:pt x="2792" y="145"/>
                  <a:pt x="2648" y="0"/>
                  <a:pt x="2471" y="0"/>
                </a:cubicBezTo>
                <a:close/>
              </a:path>
            </a:pathLst>
          </a:custGeom>
          <a:solidFill>
            <a:srgbClr val="6B5971"/>
          </a:solidFill>
          <a:ln>
            <a:noFill/>
          </a:ln>
        </p:spPr>
        <p:txBody>
          <a:bodyPr spcFirstLastPara="1" wrap="square" lIns="91425" tIns="45700" rIns="91425" bIns="45700" anchor="ctr" anchorCtr="0">
            <a:noAutofit/>
          </a:bodyPr>
          <a:lstStyle/>
          <a:p>
            <a:pPr>
              <a:buClr>
                <a:srgbClr val="000000"/>
              </a:buClr>
              <a:buFont typeface="Arial"/>
              <a:buNone/>
            </a:pPr>
            <a:endParaRPr sz="525">
              <a:latin typeface="Tahoma" panose="020B0604030504040204" pitchFamily="34" charset="0"/>
              <a:ea typeface="Tahoma" panose="020B0604030504040204" pitchFamily="34" charset="0"/>
              <a:cs typeface="Tahoma" panose="020B0604030504040204" pitchFamily="34" charset="0"/>
            </a:endParaRPr>
          </a:p>
        </p:txBody>
      </p:sp>
      <p:sp>
        <p:nvSpPr>
          <p:cNvPr id="337" name="Google Shape;337;p16">
            <a:extLst>
              <a:ext uri="{C183D7F6-B498-43B3-948B-1728B52AA6E4}">
                <adec:decorative xmlns:adec="http://schemas.microsoft.com/office/drawing/2017/decorative" val="1"/>
              </a:ext>
            </a:extLst>
          </p:cNvPr>
          <p:cNvSpPr txBox="1"/>
          <p:nvPr/>
        </p:nvSpPr>
        <p:spPr>
          <a:xfrm>
            <a:off x="5817020" y="1601077"/>
            <a:ext cx="329907" cy="276959"/>
          </a:xfrm>
          <a:prstGeom prst="rect">
            <a:avLst/>
          </a:prstGeom>
          <a:noFill/>
          <a:ln>
            <a:noFill/>
          </a:ln>
        </p:spPr>
        <p:txBody>
          <a:bodyPr spcFirstLastPara="1" wrap="square" lIns="91425" tIns="45700" rIns="91425" bIns="45700" anchor="b" anchorCtr="0">
            <a:spAutoFit/>
          </a:bodyPr>
          <a:lstStyle/>
          <a:p>
            <a:pPr algn="ctr">
              <a:buClr>
                <a:srgbClr val="000000"/>
              </a:buClr>
              <a:buFont typeface="Arial"/>
              <a:buNone/>
            </a:pPr>
            <a:r>
              <a:rPr lang="es" sz="1200" b="1">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2</a:t>
            </a:r>
            <a:endParaRPr sz="1800">
              <a:latin typeface="Tahoma" panose="020B0604030504040204" pitchFamily="34" charset="0"/>
              <a:ea typeface="Tahoma" panose="020B0604030504040204" pitchFamily="34" charset="0"/>
              <a:cs typeface="Tahoma" panose="020B0604030504040204" pitchFamily="34" charset="0"/>
            </a:endParaRPr>
          </a:p>
        </p:txBody>
      </p:sp>
      <p:sp>
        <p:nvSpPr>
          <p:cNvPr id="334" name="Google Shape;334;p16">
            <a:extLst>
              <a:ext uri="{C183D7F6-B498-43B3-948B-1728B52AA6E4}">
                <adec:decorative xmlns:adec="http://schemas.microsoft.com/office/drawing/2017/decorative" val="1"/>
              </a:ext>
            </a:extLst>
          </p:cNvPr>
          <p:cNvSpPr txBox="1"/>
          <p:nvPr/>
        </p:nvSpPr>
        <p:spPr>
          <a:xfrm>
            <a:off x="5512126" y="2012109"/>
            <a:ext cx="957740" cy="276959"/>
          </a:xfrm>
          <a:prstGeom prst="rect">
            <a:avLst/>
          </a:prstGeom>
          <a:noFill/>
          <a:ln>
            <a:noFill/>
          </a:ln>
        </p:spPr>
        <p:txBody>
          <a:bodyPr spcFirstLastPara="1" wrap="square" lIns="91425" tIns="45700" rIns="91425" bIns="45700" anchor="b" anchorCtr="0">
            <a:spAutoFit/>
          </a:bodyPr>
          <a:lstStyle/>
          <a:p>
            <a:pPr algn="ctr">
              <a:buClr>
                <a:srgbClr val="000000"/>
              </a:buClr>
              <a:buFont typeface="Arial"/>
              <a:buNone/>
            </a:pPr>
            <a:r>
              <a:rPr lang="es" sz="1200" b="1"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Actions</a:t>
            </a:r>
            <a:endParaRPr sz="1200" b="1"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328" name="Google Shape;328;p16">
            <a:extLst>
              <a:ext uri="{C183D7F6-B498-43B3-948B-1728B52AA6E4}">
                <adec:decorative xmlns:adec="http://schemas.microsoft.com/office/drawing/2017/decorative" val="1"/>
              </a:ext>
            </a:extLst>
          </p:cNvPr>
          <p:cNvSpPr/>
          <p:nvPr/>
        </p:nvSpPr>
        <p:spPr>
          <a:xfrm>
            <a:off x="7159802" y="1800059"/>
            <a:ext cx="1585968" cy="1967640"/>
          </a:xfrm>
          <a:custGeom>
            <a:avLst/>
            <a:gdLst/>
            <a:ahLst/>
            <a:cxnLst/>
            <a:rect l="l" t="t" r="r" b="b"/>
            <a:pathLst>
              <a:path w="2793" h="3411" extrusionOk="0">
                <a:moveTo>
                  <a:pt x="2751" y="3089"/>
                </a:moveTo>
                <a:lnTo>
                  <a:pt x="2751" y="3089"/>
                </a:lnTo>
                <a:cubicBezTo>
                  <a:pt x="2751" y="3244"/>
                  <a:pt x="2625" y="3370"/>
                  <a:pt x="2470" y="3370"/>
                </a:cubicBezTo>
                <a:lnTo>
                  <a:pt x="322" y="3370"/>
                </a:lnTo>
                <a:lnTo>
                  <a:pt x="322" y="3370"/>
                </a:lnTo>
                <a:cubicBezTo>
                  <a:pt x="167" y="3370"/>
                  <a:pt x="41" y="3244"/>
                  <a:pt x="41" y="3089"/>
                </a:cubicBezTo>
                <a:lnTo>
                  <a:pt x="41" y="935"/>
                </a:lnTo>
                <a:lnTo>
                  <a:pt x="2751" y="935"/>
                </a:lnTo>
                <a:lnTo>
                  <a:pt x="2751" y="3089"/>
                </a:lnTo>
                <a:close/>
                <a:moveTo>
                  <a:pt x="2470" y="0"/>
                </a:moveTo>
                <a:lnTo>
                  <a:pt x="1725" y="0"/>
                </a:lnTo>
                <a:lnTo>
                  <a:pt x="1725" y="0"/>
                </a:lnTo>
                <a:cubicBezTo>
                  <a:pt x="1679" y="139"/>
                  <a:pt x="1549" y="239"/>
                  <a:pt x="1396" y="239"/>
                </a:cubicBezTo>
                <a:lnTo>
                  <a:pt x="1396" y="239"/>
                </a:lnTo>
                <a:cubicBezTo>
                  <a:pt x="1242" y="239"/>
                  <a:pt x="1112" y="139"/>
                  <a:pt x="1067" y="0"/>
                </a:cubicBezTo>
                <a:lnTo>
                  <a:pt x="322" y="0"/>
                </a:lnTo>
                <a:lnTo>
                  <a:pt x="322" y="0"/>
                </a:lnTo>
                <a:cubicBezTo>
                  <a:pt x="144" y="0"/>
                  <a:pt x="0" y="145"/>
                  <a:pt x="0" y="321"/>
                </a:cubicBezTo>
                <a:lnTo>
                  <a:pt x="0" y="3089"/>
                </a:lnTo>
                <a:lnTo>
                  <a:pt x="0" y="3089"/>
                </a:lnTo>
                <a:cubicBezTo>
                  <a:pt x="0" y="3266"/>
                  <a:pt x="144" y="3410"/>
                  <a:pt x="322" y="3410"/>
                </a:cubicBezTo>
                <a:lnTo>
                  <a:pt x="2470" y="3410"/>
                </a:lnTo>
                <a:lnTo>
                  <a:pt x="2470" y="3410"/>
                </a:lnTo>
                <a:cubicBezTo>
                  <a:pt x="2648" y="3410"/>
                  <a:pt x="2792" y="3266"/>
                  <a:pt x="2792" y="3089"/>
                </a:cubicBezTo>
                <a:lnTo>
                  <a:pt x="2792" y="321"/>
                </a:lnTo>
                <a:lnTo>
                  <a:pt x="2792" y="321"/>
                </a:lnTo>
                <a:cubicBezTo>
                  <a:pt x="2792" y="145"/>
                  <a:pt x="2648" y="0"/>
                  <a:pt x="2470" y="0"/>
                </a:cubicBezTo>
                <a:close/>
              </a:path>
            </a:pathLst>
          </a:custGeom>
          <a:solidFill>
            <a:srgbClr val="0097A7"/>
          </a:solidFill>
          <a:ln>
            <a:noFill/>
          </a:ln>
        </p:spPr>
        <p:txBody>
          <a:bodyPr spcFirstLastPara="1" wrap="square" lIns="91425" tIns="45700" rIns="91425" bIns="45700" anchor="ctr" anchorCtr="0">
            <a:noAutofit/>
          </a:bodyPr>
          <a:lstStyle/>
          <a:p>
            <a:pPr>
              <a:buClr>
                <a:srgbClr val="000000"/>
              </a:buClr>
              <a:buFont typeface="Arial"/>
              <a:buNone/>
            </a:pPr>
            <a:endParaRPr sz="525">
              <a:latin typeface="Tahoma" panose="020B0604030504040204" pitchFamily="34" charset="0"/>
              <a:ea typeface="Tahoma" panose="020B0604030504040204" pitchFamily="34" charset="0"/>
              <a:cs typeface="Tahoma" panose="020B0604030504040204" pitchFamily="34" charset="0"/>
            </a:endParaRPr>
          </a:p>
        </p:txBody>
      </p:sp>
      <p:sp>
        <p:nvSpPr>
          <p:cNvPr id="332" name="Google Shape;332;p16">
            <a:extLst>
              <a:ext uri="{C183D7F6-B498-43B3-948B-1728B52AA6E4}">
                <adec:decorative xmlns:adec="http://schemas.microsoft.com/office/drawing/2017/decorative" val="1"/>
              </a:ext>
            </a:extLst>
          </p:cNvPr>
          <p:cNvSpPr/>
          <p:nvPr/>
        </p:nvSpPr>
        <p:spPr>
          <a:xfrm>
            <a:off x="7781162" y="1590711"/>
            <a:ext cx="348261" cy="353362"/>
          </a:xfrm>
          <a:custGeom>
            <a:avLst/>
            <a:gdLst/>
            <a:ahLst/>
            <a:cxnLst/>
            <a:rect l="l" t="t" r="r" b="b"/>
            <a:pathLst>
              <a:path w="611" h="611" extrusionOk="0">
                <a:moveTo>
                  <a:pt x="305" y="0"/>
                </a:moveTo>
                <a:lnTo>
                  <a:pt x="305" y="0"/>
                </a:lnTo>
                <a:cubicBezTo>
                  <a:pt x="136" y="0"/>
                  <a:pt x="0" y="136"/>
                  <a:pt x="0" y="305"/>
                </a:cubicBezTo>
                <a:lnTo>
                  <a:pt x="0" y="305"/>
                </a:lnTo>
                <a:cubicBezTo>
                  <a:pt x="0" y="474"/>
                  <a:pt x="136" y="610"/>
                  <a:pt x="305" y="610"/>
                </a:cubicBezTo>
                <a:lnTo>
                  <a:pt x="305" y="610"/>
                </a:lnTo>
                <a:cubicBezTo>
                  <a:pt x="473" y="610"/>
                  <a:pt x="610" y="474"/>
                  <a:pt x="610" y="305"/>
                </a:cubicBezTo>
                <a:lnTo>
                  <a:pt x="610" y="305"/>
                </a:lnTo>
                <a:cubicBezTo>
                  <a:pt x="610" y="136"/>
                  <a:pt x="473" y="0"/>
                  <a:pt x="305" y="0"/>
                </a:cubicBezTo>
              </a:path>
            </a:pathLst>
          </a:custGeom>
          <a:solidFill>
            <a:srgbClr val="0097A7"/>
          </a:solidFill>
          <a:ln>
            <a:noFill/>
          </a:ln>
        </p:spPr>
        <p:txBody>
          <a:bodyPr spcFirstLastPara="1" wrap="square" lIns="91425" tIns="45700" rIns="91425" bIns="45700" anchor="ctr" anchorCtr="0">
            <a:noAutofit/>
          </a:bodyPr>
          <a:lstStyle/>
          <a:p>
            <a:pPr>
              <a:buClr>
                <a:srgbClr val="000000"/>
              </a:buClr>
              <a:buFont typeface="Arial"/>
              <a:buNone/>
            </a:pPr>
            <a:r>
              <a:rPr lang="en-GB" sz="525" dirty="0">
                <a:latin typeface="Tahoma" panose="020B0604030504040204" pitchFamily="34" charset="0"/>
                <a:ea typeface="Tahoma" panose="020B0604030504040204" pitchFamily="34" charset="0"/>
                <a:cs typeface="Tahoma" panose="020B0604030504040204" pitchFamily="34" charset="0"/>
              </a:rPr>
              <a:t>0</a:t>
            </a:r>
            <a:endParaRPr sz="525" dirty="0">
              <a:latin typeface="Tahoma" panose="020B0604030504040204" pitchFamily="34" charset="0"/>
              <a:ea typeface="Tahoma" panose="020B0604030504040204" pitchFamily="34" charset="0"/>
              <a:cs typeface="Tahoma" panose="020B0604030504040204" pitchFamily="34" charset="0"/>
            </a:endParaRPr>
          </a:p>
        </p:txBody>
      </p:sp>
      <p:sp>
        <p:nvSpPr>
          <p:cNvPr id="335" name="Google Shape;335;p16">
            <a:extLst>
              <a:ext uri="{C183D7F6-B498-43B3-948B-1728B52AA6E4}">
                <adec:decorative xmlns:adec="http://schemas.microsoft.com/office/drawing/2017/decorative" val="1"/>
              </a:ext>
            </a:extLst>
          </p:cNvPr>
          <p:cNvSpPr txBox="1"/>
          <p:nvPr/>
        </p:nvSpPr>
        <p:spPr>
          <a:xfrm>
            <a:off x="7490490" y="2012109"/>
            <a:ext cx="924594" cy="276959"/>
          </a:xfrm>
          <a:prstGeom prst="rect">
            <a:avLst/>
          </a:prstGeom>
          <a:noFill/>
          <a:ln>
            <a:noFill/>
          </a:ln>
        </p:spPr>
        <p:txBody>
          <a:bodyPr spcFirstLastPara="1" wrap="square" lIns="91425" tIns="45700" rIns="91425" bIns="45700" anchor="b" anchorCtr="0">
            <a:spAutoFit/>
          </a:bodyPr>
          <a:lstStyle/>
          <a:p>
            <a:pPr algn="ctr">
              <a:buClr>
                <a:srgbClr val="000000"/>
              </a:buClr>
              <a:buFont typeface="Arial"/>
              <a:buNone/>
            </a:pPr>
            <a:r>
              <a:rPr lang="es" sz="1200" b="1">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Results</a:t>
            </a:r>
            <a:endParaRPr sz="1200" b="1">
              <a:solidFill>
                <a:srgbClr val="FFFFFF"/>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338" name="Google Shape;338;p16">
            <a:extLst>
              <a:ext uri="{C183D7F6-B498-43B3-948B-1728B52AA6E4}">
                <adec:decorative xmlns:adec="http://schemas.microsoft.com/office/drawing/2017/decorative" val="1"/>
              </a:ext>
            </a:extLst>
          </p:cNvPr>
          <p:cNvSpPr txBox="1"/>
          <p:nvPr/>
        </p:nvSpPr>
        <p:spPr>
          <a:xfrm>
            <a:off x="7776163" y="1601077"/>
            <a:ext cx="337706" cy="276959"/>
          </a:xfrm>
          <a:prstGeom prst="rect">
            <a:avLst/>
          </a:prstGeom>
          <a:noFill/>
          <a:ln>
            <a:noFill/>
          </a:ln>
        </p:spPr>
        <p:txBody>
          <a:bodyPr spcFirstLastPara="1" wrap="square" lIns="91425" tIns="45700" rIns="91425" bIns="45700" anchor="b" anchorCtr="0">
            <a:spAutoFit/>
          </a:bodyPr>
          <a:lstStyle/>
          <a:p>
            <a:pPr algn="ctr">
              <a:buClr>
                <a:srgbClr val="000000"/>
              </a:buClr>
              <a:buFont typeface="Arial"/>
              <a:buNone/>
            </a:pPr>
            <a:r>
              <a:rPr lang="es" sz="1200" b="1"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3</a:t>
            </a:r>
            <a:endParaRPr sz="1800" dirty="0">
              <a:latin typeface="Tahoma" panose="020B0604030504040204" pitchFamily="34" charset="0"/>
              <a:ea typeface="Tahoma" panose="020B0604030504040204" pitchFamily="34" charset="0"/>
              <a:cs typeface="Tahoma" panose="020B0604030504040204" pitchFamily="34" charset="0"/>
            </a:endParaRPr>
          </a:p>
        </p:txBody>
      </p:sp>
      <p:sp>
        <p:nvSpPr>
          <p:cNvPr id="324" name="Google Shape;324;p16">
            <a:extLst>
              <a:ext uri="{C183D7F6-B498-43B3-948B-1728B52AA6E4}">
                <adec:decorative xmlns:adec="http://schemas.microsoft.com/office/drawing/2017/decorative" val="1"/>
              </a:ext>
            </a:extLst>
          </p:cNvPr>
          <p:cNvSpPr/>
          <p:nvPr/>
        </p:nvSpPr>
        <p:spPr>
          <a:xfrm>
            <a:off x="3962323" y="3765156"/>
            <a:ext cx="4001156" cy="571432"/>
          </a:xfrm>
          <a:custGeom>
            <a:avLst/>
            <a:gdLst/>
            <a:ahLst/>
            <a:cxnLst/>
            <a:rect l="l" t="t" r="r" b="b"/>
            <a:pathLst>
              <a:path w="4343629" h="1234709" extrusionOk="0">
                <a:moveTo>
                  <a:pt x="3718716" y="1197459"/>
                </a:moveTo>
                <a:lnTo>
                  <a:pt x="3871278" y="1197459"/>
                </a:lnTo>
                <a:lnTo>
                  <a:pt x="3871278" y="1234709"/>
                </a:lnTo>
                <a:lnTo>
                  <a:pt x="3718716" y="1234709"/>
                </a:lnTo>
                <a:close/>
                <a:moveTo>
                  <a:pt x="3411112" y="1197459"/>
                </a:moveTo>
                <a:lnTo>
                  <a:pt x="3563664" y="1197459"/>
                </a:lnTo>
                <a:lnTo>
                  <a:pt x="3563664" y="1234709"/>
                </a:lnTo>
                <a:lnTo>
                  <a:pt x="3411112" y="1234709"/>
                </a:lnTo>
                <a:close/>
                <a:moveTo>
                  <a:pt x="3109002" y="1197459"/>
                </a:moveTo>
                <a:lnTo>
                  <a:pt x="3261564" y="1197459"/>
                </a:lnTo>
                <a:lnTo>
                  <a:pt x="3261564" y="1234709"/>
                </a:lnTo>
                <a:lnTo>
                  <a:pt x="3109002" y="1234709"/>
                </a:lnTo>
                <a:close/>
                <a:moveTo>
                  <a:pt x="2806889" y="1197459"/>
                </a:moveTo>
                <a:lnTo>
                  <a:pt x="2959441" y="1197459"/>
                </a:lnTo>
                <a:lnTo>
                  <a:pt x="2959441" y="1234709"/>
                </a:lnTo>
                <a:lnTo>
                  <a:pt x="2806889" y="1234709"/>
                </a:lnTo>
                <a:close/>
                <a:moveTo>
                  <a:pt x="2499285" y="1197459"/>
                </a:moveTo>
                <a:lnTo>
                  <a:pt x="2651837" y="1197459"/>
                </a:lnTo>
                <a:lnTo>
                  <a:pt x="2651837" y="1234709"/>
                </a:lnTo>
                <a:lnTo>
                  <a:pt x="2499285" y="1234709"/>
                </a:lnTo>
                <a:close/>
                <a:moveTo>
                  <a:pt x="2191680" y="1197459"/>
                </a:moveTo>
                <a:lnTo>
                  <a:pt x="2344242" y="1197459"/>
                </a:lnTo>
                <a:lnTo>
                  <a:pt x="2344242" y="1234709"/>
                </a:lnTo>
                <a:lnTo>
                  <a:pt x="2191680" y="1234709"/>
                </a:lnTo>
                <a:close/>
                <a:moveTo>
                  <a:pt x="1889570" y="1197459"/>
                </a:moveTo>
                <a:lnTo>
                  <a:pt x="2042122" y="1197459"/>
                </a:lnTo>
                <a:lnTo>
                  <a:pt x="2042122" y="1234709"/>
                </a:lnTo>
                <a:lnTo>
                  <a:pt x="1889570" y="1234709"/>
                </a:lnTo>
                <a:close/>
                <a:moveTo>
                  <a:pt x="1587457" y="1197459"/>
                </a:moveTo>
                <a:lnTo>
                  <a:pt x="1740009" y="1197459"/>
                </a:lnTo>
                <a:lnTo>
                  <a:pt x="1740009" y="1234709"/>
                </a:lnTo>
                <a:lnTo>
                  <a:pt x="1587457" y="1234709"/>
                </a:lnTo>
                <a:close/>
                <a:moveTo>
                  <a:pt x="1279853" y="1197459"/>
                </a:moveTo>
                <a:lnTo>
                  <a:pt x="1432415" y="1197459"/>
                </a:lnTo>
                <a:lnTo>
                  <a:pt x="1432415" y="1234709"/>
                </a:lnTo>
                <a:lnTo>
                  <a:pt x="1279853" y="1234709"/>
                </a:lnTo>
                <a:close/>
                <a:moveTo>
                  <a:pt x="977743" y="1197459"/>
                </a:moveTo>
                <a:lnTo>
                  <a:pt x="1130295" y="1197459"/>
                </a:lnTo>
                <a:lnTo>
                  <a:pt x="1130295" y="1234709"/>
                </a:lnTo>
                <a:lnTo>
                  <a:pt x="977743" y="1234709"/>
                </a:lnTo>
                <a:close/>
                <a:moveTo>
                  <a:pt x="670139" y="1197459"/>
                </a:moveTo>
                <a:lnTo>
                  <a:pt x="822701" y="1197459"/>
                </a:lnTo>
                <a:lnTo>
                  <a:pt x="822701" y="1234709"/>
                </a:lnTo>
                <a:lnTo>
                  <a:pt x="670139" y="1234709"/>
                </a:lnTo>
                <a:close/>
                <a:moveTo>
                  <a:pt x="368025" y="1197459"/>
                </a:moveTo>
                <a:lnTo>
                  <a:pt x="520577" y="1197459"/>
                </a:lnTo>
                <a:lnTo>
                  <a:pt x="520577" y="1234709"/>
                </a:lnTo>
                <a:lnTo>
                  <a:pt x="368025" y="1234709"/>
                </a:lnTo>
                <a:close/>
                <a:moveTo>
                  <a:pt x="4158631" y="1148025"/>
                </a:moveTo>
                <a:lnTo>
                  <a:pt x="4178859" y="1179528"/>
                </a:lnTo>
                <a:cubicBezTo>
                  <a:pt x="4132082" y="1207396"/>
                  <a:pt x="4078985" y="1224359"/>
                  <a:pt x="4024623" y="1229205"/>
                </a:cubicBezTo>
                <a:lnTo>
                  <a:pt x="4020830" y="1191644"/>
                </a:lnTo>
                <a:cubicBezTo>
                  <a:pt x="4070135" y="1186798"/>
                  <a:pt x="4116911" y="1173470"/>
                  <a:pt x="4158631" y="1148025"/>
                </a:cubicBezTo>
                <a:close/>
                <a:moveTo>
                  <a:pt x="110710" y="1082109"/>
                </a:moveTo>
                <a:cubicBezTo>
                  <a:pt x="140258" y="1117869"/>
                  <a:pt x="179656" y="1147464"/>
                  <a:pt x="223978" y="1165961"/>
                </a:cubicBezTo>
                <a:lnTo>
                  <a:pt x="207973" y="1201721"/>
                </a:lnTo>
                <a:cubicBezTo>
                  <a:pt x="159957" y="1179525"/>
                  <a:pt x="115635" y="1147464"/>
                  <a:pt x="82393" y="1106771"/>
                </a:cubicBezTo>
                <a:close/>
                <a:moveTo>
                  <a:pt x="4302526" y="917321"/>
                </a:moveTo>
                <a:lnTo>
                  <a:pt x="4338190" y="921012"/>
                </a:lnTo>
                <a:cubicBezTo>
                  <a:pt x="4334501" y="972690"/>
                  <a:pt x="4317284" y="1025598"/>
                  <a:pt x="4288999" y="1069893"/>
                </a:cubicBezTo>
                <a:lnTo>
                  <a:pt x="4257024" y="1050206"/>
                </a:lnTo>
                <a:cubicBezTo>
                  <a:pt x="4282850" y="1009602"/>
                  <a:pt x="4297607" y="964077"/>
                  <a:pt x="4302526" y="917321"/>
                </a:cubicBezTo>
                <a:close/>
                <a:moveTo>
                  <a:pt x="0" y="812954"/>
                </a:moveTo>
                <a:lnTo>
                  <a:pt x="39295" y="812954"/>
                </a:lnTo>
                <a:lnTo>
                  <a:pt x="39295" y="887545"/>
                </a:lnTo>
                <a:cubicBezTo>
                  <a:pt x="39295" y="912831"/>
                  <a:pt x="41830" y="938116"/>
                  <a:pt x="48168" y="962137"/>
                </a:cubicBezTo>
                <a:lnTo>
                  <a:pt x="11408" y="970987"/>
                </a:lnTo>
                <a:cubicBezTo>
                  <a:pt x="5071" y="944437"/>
                  <a:pt x="0" y="916623"/>
                  <a:pt x="0" y="887545"/>
                </a:cubicBezTo>
                <a:close/>
                <a:moveTo>
                  <a:pt x="4306462" y="615208"/>
                </a:moveTo>
                <a:lnTo>
                  <a:pt x="4343629" y="615208"/>
                </a:lnTo>
                <a:lnTo>
                  <a:pt x="4343629" y="767760"/>
                </a:lnTo>
                <a:lnTo>
                  <a:pt x="4306462" y="767760"/>
                </a:lnTo>
                <a:close/>
                <a:moveTo>
                  <a:pt x="0" y="505350"/>
                </a:moveTo>
                <a:lnTo>
                  <a:pt x="37248" y="505350"/>
                </a:lnTo>
                <a:lnTo>
                  <a:pt x="37248" y="657912"/>
                </a:lnTo>
                <a:lnTo>
                  <a:pt x="0" y="657912"/>
                </a:lnTo>
                <a:close/>
                <a:moveTo>
                  <a:pt x="4306462" y="307604"/>
                </a:moveTo>
                <a:lnTo>
                  <a:pt x="4343629" y="307604"/>
                </a:lnTo>
                <a:lnTo>
                  <a:pt x="4343629" y="460156"/>
                </a:lnTo>
                <a:lnTo>
                  <a:pt x="4306462" y="460156"/>
                </a:lnTo>
                <a:close/>
                <a:moveTo>
                  <a:pt x="0" y="203240"/>
                </a:moveTo>
                <a:lnTo>
                  <a:pt x="37248" y="203240"/>
                </a:lnTo>
                <a:lnTo>
                  <a:pt x="37248" y="355792"/>
                </a:lnTo>
                <a:lnTo>
                  <a:pt x="0" y="355792"/>
                </a:lnTo>
                <a:close/>
                <a:moveTo>
                  <a:pt x="4306462" y="0"/>
                </a:moveTo>
                <a:lnTo>
                  <a:pt x="4343629" y="0"/>
                </a:lnTo>
                <a:lnTo>
                  <a:pt x="4343629" y="152562"/>
                </a:lnTo>
                <a:lnTo>
                  <a:pt x="4306462" y="152562"/>
                </a:lnTo>
                <a:close/>
                <a:moveTo>
                  <a:pt x="0" y="0"/>
                </a:moveTo>
                <a:lnTo>
                  <a:pt x="37248" y="0"/>
                </a:lnTo>
                <a:lnTo>
                  <a:pt x="37248" y="48137"/>
                </a:lnTo>
                <a:lnTo>
                  <a:pt x="0" y="48137"/>
                </a:lnTo>
                <a:close/>
              </a:path>
            </a:pathLst>
          </a:custGeom>
          <a:solidFill>
            <a:schemeClr val="bg1"/>
          </a:solidFill>
          <a:ln w="254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sz="525">
              <a:solidFill>
                <a:srgbClr val="0097A7"/>
              </a:solidFill>
              <a:latin typeface="Tahoma" panose="020B0604030504040204" pitchFamily="34" charset="0"/>
              <a:ea typeface="Tahoma" panose="020B0604030504040204" pitchFamily="34" charset="0"/>
              <a:cs typeface="Tahoma" panose="020B0604030504040204" pitchFamily="34" charset="0"/>
            </a:endParaRPr>
          </a:p>
        </p:txBody>
      </p:sp>
      <p:sp>
        <p:nvSpPr>
          <p:cNvPr id="330" name="Google Shape;330;p16">
            <a:extLst>
              <a:ext uri="{C183D7F6-B498-43B3-948B-1728B52AA6E4}">
                <adec:decorative xmlns:adec="http://schemas.microsoft.com/office/drawing/2017/decorative" val="1"/>
              </a:ext>
            </a:extLst>
          </p:cNvPr>
          <p:cNvSpPr/>
          <p:nvPr/>
        </p:nvSpPr>
        <p:spPr>
          <a:xfrm>
            <a:off x="3846051" y="1581687"/>
            <a:ext cx="348262" cy="353362"/>
          </a:xfrm>
          <a:custGeom>
            <a:avLst/>
            <a:gdLst/>
            <a:ahLst/>
            <a:cxnLst/>
            <a:rect l="l" t="t" r="r" b="b"/>
            <a:pathLst>
              <a:path w="612" h="611" extrusionOk="0">
                <a:moveTo>
                  <a:pt x="305" y="0"/>
                </a:moveTo>
                <a:lnTo>
                  <a:pt x="305" y="0"/>
                </a:lnTo>
                <a:cubicBezTo>
                  <a:pt x="137" y="0"/>
                  <a:pt x="0" y="136"/>
                  <a:pt x="0" y="305"/>
                </a:cubicBezTo>
                <a:lnTo>
                  <a:pt x="0" y="305"/>
                </a:lnTo>
                <a:cubicBezTo>
                  <a:pt x="0" y="474"/>
                  <a:pt x="137" y="610"/>
                  <a:pt x="305" y="610"/>
                </a:cubicBezTo>
                <a:lnTo>
                  <a:pt x="305" y="610"/>
                </a:lnTo>
                <a:cubicBezTo>
                  <a:pt x="474" y="610"/>
                  <a:pt x="611" y="474"/>
                  <a:pt x="611" y="305"/>
                </a:cubicBezTo>
                <a:lnTo>
                  <a:pt x="611" y="305"/>
                </a:lnTo>
                <a:cubicBezTo>
                  <a:pt x="611" y="136"/>
                  <a:pt x="474" y="0"/>
                  <a:pt x="305" y="0"/>
                </a:cubicBezTo>
              </a:path>
            </a:pathLst>
          </a:custGeom>
          <a:solidFill>
            <a:srgbClr val="FCCF8A"/>
          </a:solidFill>
          <a:ln>
            <a:noFill/>
          </a:ln>
        </p:spPr>
        <p:txBody>
          <a:bodyPr spcFirstLastPara="1" wrap="square" lIns="91425" tIns="45700" rIns="91425" bIns="45700" anchor="ctr" anchorCtr="0">
            <a:noAutofit/>
          </a:bodyPr>
          <a:lstStyle/>
          <a:p>
            <a:pPr>
              <a:buClr>
                <a:srgbClr val="000000"/>
              </a:buClr>
              <a:buFont typeface="Arial"/>
              <a:buNone/>
            </a:pPr>
            <a:endParaRPr sz="525">
              <a:latin typeface="Tahoma" panose="020B0604030504040204" pitchFamily="34" charset="0"/>
              <a:ea typeface="Tahoma" panose="020B0604030504040204" pitchFamily="34" charset="0"/>
              <a:cs typeface="Tahoma" panose="020B0604030504040204" pitchFamily="34" charset="0"/>
            </a:endParaRPr>
          </a:p>
        </p:txBody>
      </p:sp>
      <p:sp>
        <p:nvSpPr>
          <p:cNvPr id="336" name="Google Shape;336;p16">
            <a:extLst>
              <a:ext uri="{C183D7F6-B498-43B3-948B-1728B52AA6E4}">
                <adec:decorative xmlns:adec="http://schemas.microsoft.com/office/drawing/2017/decorative" val="1"/>
              </a:ext>
            </a:extLst>
          </p:cNvPr>
          <p:cNvSpPr txBox="1"/>
          <p:nvPr/>
        </p:nvSpPr>
        <p:spPr>
          <a:xfrm>
            <a:off x="3872224" y="1601077"/>
            <a:ext cx="290911" cy="276959"/>
          </a:xfrm>
          <a:prstGeom prst="rect">
            <a:avLst/>
          </a:prstGeom>
          <a:noFill/>
          <a:ln>
            <a:noFill/>
          </a:ln>
        </p:spPr>
        <p:txBody>
          <a:bodyPr spcFirstLastPara="1" wrap="square" lIns="91425" tIns="45700" rIns="91425" bIns="45700" anchor="b" anchorCtr="0">
            <a:spAutoFit/>
          </a:bodyPr>
          <a:lstStyle/>
          <a:p>
            <a:pPr algn="ctr">
              <a:buClr>
                <a:srgbClr val="000000"/>
              </a:buClr>
              <a:buFont typeface="Arial"/>
              <a:buNone/>
            </a:pPr>
            <a:r>
              <a:rPr lang="es" sz="1200" b="1"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1</a:t>
            </a:r>
            <a:endParaRPr sz="1800" dirty="0">
              <a:latin typeface="Tahoma" panose="020B0604030504040204" pitchFamily="34" charset="0"/>
              <a:ea typeface="Tahoma" panose="020B0604030504040204" pitchFamily="34" charset="0"/>
              <a:cs typeface="Tahoma" panose="020B0604030504040204" pitchFamily="34" charset="0"/>
            </a:endParaRPr>
          </a:p>
        </p:txBody>
      </p:sp>
      <p:sp>
        <p:nvSpPr>
          <p:cNvPr id="339" name="Google Shape;339;p16">
            <a:extLst>
              <a:ext uri="{C183D7F6-B498-43B3-948B-1728B52AA6E4}">
                <adec:decorative xmlns:adec="http://schemas.microsoft.com/office/drawing/2017/decorative" val="1"/>
              </a:ext>
            </a:extLst>
          </p:cNvPr>
          <p:cNvSpPr/>
          <p:nvPr/>
        </p:nvSpPr>
        <p:spPr>
          <a:xfrm rot="16200000" flipV="1">
            <a:off x="6854104" y="986474"/>
            <a:ext cx="278660" cy="283533"/>
          </a:xfrm>
          <a:prstGeom prst="triangle">
            <a:avLst>
              <a:gd name="adj" fmla="val 50000"/>
            </a:avLst>
          </a:prstGeom>
          <a:solidFill>
            <a:schemeClr val="bg1"/>
          </a:solidFill>
          <a:ln w="254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sz="1800">
              <a:solidFill>
                <a:srgbClr val="FFFFFF"/>
              </a:solidFill>
            </a:endParaRPr>
          </a:p>
        </p:txBody>
      </p:sp>
      <p:sp>
        <p:nvSpPr>
          <p:cNvPr id="340" name="Google Shape;340;p16">
            <a:extLst>
              <a:ext uri="{C183D7F6-B498-43B3-948B-1728B52AA6E4}">
                <adec:decorative xmlns:adec="http://schemas.microsoft.com/office/drawing/2017/decorative" val="1"/>
              </a:ext>
            </a:extLst>
          </p:cNvPr>
          <p:cNvSpPr/>
          <p:nvPr/>
        </p:nvSpPr>
        <p:spPr>
          <a:xfrm rot="16200000">
            <a:off x="5776747" y="4183094"/>
            <a:ext cx="278519" cy="290670"/>
          </a:xfrm>
          <a:prstGeom prst="triangle">
            <a:avLst>
              <a:gd name="adj" fmla="val 50000"/>
            </a:avLst>
          </a:prstGeom>
          <a:solidFill>
            <a:schemeClr val="bg1"/>
          </a:solidFill>
          <a:ln w="254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sz="180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42" name="Google Shape;342;p16">
            <a:extLst>
              <a:ext uri="{C183D7F6-B498-43B3-948B-1728B52AA6E4}">
                <adec:decorative xmlns:adec="http://schemas.microsoft.com/office/drawing/2017/decorative" val="1"/>
              </a:ext>
            </a:extLst>
          </p:cNvPr>
          <p:cNvSpPr/>
          <p:nvPr/>
        </p:nvSpPr>
        <p:spPr>
          <a:xfrm>
            <a:off x="3793645" y="2661835"/>
            <a:ext cx="576080" cy="663485"/>
          </a:xfrm>
          <a:custGeom>
            <a:avLst/>
            <a:gdLst/>
            <a:ahLst/>
            <a:cxnLst/>
            <a:rect l="l" t="t" r="r" b="b"/>
            <a:pathLst>
              <a:path w="253639" h="291740" extrusionOk="0">
                <a:moveTo>
                  <a:pt x="169062" y="171780"/>
                </a:moveTo>
                <a:lnTo>
                  <a:pt x="169062" y="272287"/>
                </a:lnTo>
                <a:cubicBezTo>
                  <a:pt x="169062" y="278051"/>
                  <a:pt x="173761" y="282734"/>
                  <a:pt x="179905" y="282734"/>
                </a:cubicBezTo>
                <a:cubicBezTo>
                  <a:pt x="185688" y="282734"/>
                  <a:pt x="190387" y="278051"/>
                  <a:pt x="190387" y="272287"/>
                </a:cubicBezTo>
                <a:lnTo>
                  <a:pt x="190387" y="187270"/>
                </a:lnTo>
                <a:cubicBezTo>
                  <a:pt x="190387" y="184388"/>
                  <a:pt x="192555" y="182587"/>
                  <a:pt x="195086" y="182587"/>
                </a:cubicBezTo>
                <a:cubicBezTo>
                  <a:pt x="197616" y="182587"/>
                  <a:pt x="199423" y="184388"/>
                  <a:pt x="199423" y="187270"/>
                </a:cubicBezTo>
                <a:lnTo>
                  <a:pt x="199423" y="272287"/>
                </a:lnTo>
                <a:cubicBezTo>
                  <a:pt x="199423" y="278051"/>
                  <a:pt x="204122" y="282734"/>
                  <a:pt x="210266" y="282734"/>
                </a:cubicBezTo>
                <a:cubicBezTo>
                  <a:pt x="216049" y="282734"/>
                  <a:pt x="220748" y="278051"/>
                  <a:pt x="220748" y="272287"/>
                </a:cubicBezTo>
                <a:lnTo>
                  <a:pt x="220748" y="171780"/>
                </a:lnTo>
                <a:lnTo>
                  <a:pt x="169062" y="171780"/>
                </a:lnTo>
                <a:close/>
                <a:moveTo>
                  <a:pt x="195263" y="136525"/>
                </a:moveTo>
                <a:cubicBezTo>
                  <a:pt x="197827" y="136525"/>
                  <a:pt x="199659" y="138393"/>
                  <a:pt x="199659" y="141007"/>
                </a:cubicBezTo>
                <a:lnTo>
                  <a:pt x="199659" y="143996"/>
                </a:lnTo>
                <a:cubicBezTo>
                  <a:pt x="199659" y="146610"/>
                  <a:pt x="197827" y="148852"/>
                  <a:pt x="195263" y="148852"/>
                </a:cubicBezTo>
                <a:cubicBezTo>
                  <a:pt x="192698" y="148852"/>
                  <a:pt x="190500" y="146610"/>
                  <a:pt x="190500" y="143996"/>
                </a:cubicBezTo>
                <a:lnTo>
                  <a:pt x="190500" y="141007"/>
                </a:lnTo>
                <a:cubicBezTo>
                  <a:pt x="190500" y="138393"/>
                  <a:pt x="192698" y="136525"/>
                  <a:pt x="195263" y="136525"/>
                </a:cubicBezTo>
                <a:close/>
                <a:moveTo>
                  <a:pt x="195263" y="109538"/>
                </a:moveTo>
                <a:cubicBezTo>
                  <a:pt x="197827" y="109538"/>
                  <a:pt x="199659" y="111342"/>
                  <a:pt x="199659" y="113868"/>
                </a:cubicBezTo>
                <a:lnTo>
                  <a:pt x="199659" y="120723"/>
                </a:lnTo>
                <a:cubicBezTo>
                  <a:pt x="199659" y="123248"/>
                  <a:pt x="197827" y="125052"/>
                  <a:pt x="195263" y="125052"/>
                </a:cubicBezTo>
                <a:cubicBezTo>
                  <a:pt x="192698" y="125052"/>
                  <a:pt x="190500" y="123248"/>
                  <a:pt x="190500" y="120723"/>
                </a:cubicBezTo>
                <a:lnTo>
                  <a:pt x="190500" y="113868"/>
                </a:lnTo>
                <a:cubicBezTo>
                  <a:pt x="190500" y="111342"/>
                  <a:pt x="192698" y="109538"/>
                  <a:pt x="195263" y="109538"/>
                </a:cubicBezTo>
                <a:close/>
                <a:moveTo>
                  <a:pt x="195263" y="82550"/>
                </a:moveTo>
                <a:cubicBezTo>
                  <a:pt x="197827" y="82550"/>
                  <a:pt x="199659" y="84667"/>
                  <a:pt x="199659" y="87136"/>
                </a:cubicBezTo>
                <a:lnTo>
                  <a:pt x="199659" y="93839"/>
                </a:lnTo>
                <a:cubicBezTo>
                  <a:pt x="199659" y="95956"/>
                  <a:pt x="197827" y="98072"/>
                  <a:pt x="195263" y="98072"/>
                </a:cubicBezTo>
                <a:cubicBezTo>
                  <a:pt x="192698" y="98072"/>
                  <a:pt x="190500" y="95956"/>
                  <a:pt x="190500" y="93839"/>
                </a:cubicBezTo>
                <a:lnTo>
                  <a:pt x="190500" y="87136"/>
                </a:lnTo>
                <a:cubicBezTo>
                  <a:pt x="190500" y="84667"/>
                  <a:pt x="192698" y="82550"/>
                  <a:pt x="195263" y="82550"/>
                </a:cubicBezTo>
                <a:close/>
                <a:moveTo>
                  <a:pt x="45859" y="57759"/>
                </a:moveTo>
                <a:cubicBezTo>
                  <a:pt x="40162" y="57759"/>
                  <a:pt x="35533" y="62388"/>
                  <a:pt x="35533" y="68085"/>
                </a:cubicBezTo>
                <a:cubicBezTo>
                  <a:pt x="35533" y="73782"/>
                  <a:pt x="40162" y="78411"/>
                  <a:pt x="45859" y="78411"/>
                </a:cubicBezTo>
                <a:cubicBezTo>
                  <a:pt x="51556" y="78411"/>
                  <a:pt x="56185" y="73782"/>
                  <a:pt x="56185" y="68085"/>
                </a:cubicBezTo>
                <a:cubicBezTo>
                  <a:pt x="56185" y="62388"/>
                  <a:pt x="51556" y="57759"/>
                  <a:pt x="45859" y="57759"/>
                </a:cubicBezTo>
                <a:close/>
                <a:moveTo>
                  <a:pt x="45859" y="49213"/>
                </a:moveTo>
                <a:cubicBezTo>
                  <a:pt x="56185" y="49213"/>
                  <a:pt x="64731" y="57759"/>
                  <a:pt x="64731" y="68085"/>
                </a:cubicBezTo>
                <a:cubicBezTo>
                  <a:pt x="64731" y="78411"/>
                  <a:pt x="56185" y="86957"/>
                  <a:pt x="45859" y="86957"/>
                </a:cubicBezTo>
                <a:cubicBezTo>
                  <a:pt x="35533" y="86957"/>
                  <a:pt x="26987" y="78411"/>
                  <a:pt x="26987" y="68085"/>
                </a:cubicBezTo>
                <a:cubicBezTo>
                  <a:pt x="26987" y="57759"/>
                  <a:pt x="35533" y="49213"/>
                  <a:pt x="45859" y="49213"/>
                </a:cubicBezTo>
                <a:close/>
                <a:moveTo>
                  <a:pt x="109786" y="20119"/>
                </a:moveTo>
                <a:cubicBezTo>
                  <a:pt x="107979" y="20119"/>
                  <a:pt x="106171" y="20839"/>
                  <a:pt x="104364" y="22280"/>
                </a:cubicBezTo>
                <a:cubicBezTo>
                  <a:pt x="101473" y="25162"/>
                  <a:pt x="101473" y="29845"/>
                  <a:pt x="104364" y="32727"/>
                </a:cubicBezTo>
                <a:lnTo>
                  <a:pt x="161833" y="90006"/>
                </a:lnTo>
                <a:cubicBezTo>
                  <a:pt x="166532" y="94689"/>
                  <a:pt x="169062" y="100813"/>
                  <a:pt x="169062" y="107657"/>
                </a:cubicBezTo>
                <a:lnTo>
                  <a:pt x="169062" y="162774"/>
                </a:lnTo>
                <a:lnTo>
                  <a:pt x="220748" y="162774"/>
                </a:lnTo>
                <a:lnTo>
                  <a:pt x="220748" y="93248"/>
                </a:lnTo>
                <a:cubicBezTo>
                  <a:pt x="220748" y="90726"/>
                  <a:pt x="222916" y="88565"/>
                  <a:pt x="225085" y="88565"/>
                </a:cubicBezTo>
                <a:cubicBezTo>
                  <a:pt x="227977" y="88565"/>
                  <a:pt x="229784" y="90726"/>
                  <a:pt x="229784" y="93248"/>
                </a:cubicBezTo>
                <a:lnTo>
                  <a:pt x="229784" y="168538"/>
                </a:lnTo>
                <a:cubicBezTo>
                  <a:pt x="229784" y="172500"/>
                  <a:pt x="233037" y="176103"/>
                  <a:pt x="237374" y="176103"/>
                </a:cubicBezTo>
                <a:cubicBezTo>
                  <a:pt x="241350" y="176103"/>
                  <a:pt x="244964" y="172500"/>
                  <a:pt x="244964" y="168538"/>
                </a:cubicBezTo>
                <a:lnTo>
                  <a:pt x="244964" y="88925"/>
                </a:lnTo>
                <a:cubicBezTo>
                  <a:pt x="244964" y="78478"/>
                  <a:pt x="235928" y="69832"/>
                  <a:pt x="225085" y="69832"/>
                </a:cubicBezTo>
                <a:lnTo>
                  <a:pt x="199061" y="69832"/>
                </a:lnTo>
                <a:cubicBezTo>
                  <a:pt x="198700" y="71273"/>
                  <a:pt x="196893" y="72714"/>
                  <a:pt x="195086" y="72714"/>
                </a:cubicBezTo>
                <a:cubicBezTo>
                  <a:pt x="192917" y="72714"/>
                  <a:pt x="191471" y="71273"/>
                  <a:pt x="190748" y="69832"/>
                </a:cubicBezTo>
                <a:lnTo>
                  <a:pt x="174845" y="69832"/>
                </a:lnTo>
                <a:cubicBezTo>
                  <a:pt x="167255" y="69832"/>
                  <a:pt x="159664" y="66590"/>
                  <a:pt x="154243" y="60826"/>
                </a:cubicBezTo>
                <a:lnTo>
                  <a:pt x="115207" y="22280"/>
                </a:lnTo>
                <a:cubicBezTo>
                  <a:pt x="113762" y="20839"/>
                  <a:pt x="111954" y="20119"/>
                  <a:pt x="109786" y="20119"/>
                </a:cubicBezTo>
                <a:close/>
                <a:moveTo>
                  <a:pt x="109786" y="11113"/>
                </a:moveTo>
                <a:cubicBezTo>
                  <a:pt x="114123" y="11113"/>
                  <a:pt x="118099" y="12914"/>
                  <a:pt x="121352" y="15796"/>
                </a:cubicBezTo>
                <a:lnTo>
                  <a:pt x="160387" y="55062"/>
                </a:lnTo>
                <a:cubicBezTo>
                  <a:pt x="164363" y="58665"/>
                  <a:pt x="169423" y="60826"/>
                  <a:pt x="174845" y="60826"/>
                </a:cubicBezTo>
                <a:lnTo>
                  <a:pt x="225085" y="60826"/>
                </a:lnTo>
                <a:cubicBezTo>
                  <a:pt x="240988" y="60826"/>
                  <a:pt x="253639" y="73435"/>
                  <a:pt x="253639" y="88925"/>
                </a:cubicBezTo>
                <a:lnTo>
                  <a:pt x="253639" y="168538"/>
                </a:lnTo>
                <a:cubicBezTo>
                  <a:pt x="253639" y="177184"/>
                  <a:pt x="246410" y="184749"/>
                  <a:pt x="237374" y="184749"/>
                </a:cubicBezTo>
                <a:cubicBezTo>
                  <a:pt x="234482" y="184749"/>
                  <a:pt x="231952" y="184028"/>
                  <a:pt x="229784" y="182947"/>
                </a:cubicBezTo>
                <a:lnTo>
                  <a:pt x="229784" y="272287"/>
                </a:lnTo>
                <a:cubicBezTo>
                  <a:pt x="229784" y="283094"/>
                  <a:pt x="221109" y="291740"/>
                  <a:pt x="210266" y="291740"/>
                </a:cubicBezTo>
                <a:cubicBezTo>
                  <a:pt x="204122" y="291740"/>
                  <a:pt x="198700" y="288858"/>
                  <a:pt x="195086" y="284535"/>
                </a:cubicBezTo>
                <a:cubicBezTo>
                  <a:pt x="191471" y="288858"/>
                  <a:pt x="185688" y="291740"/>
                  <a:pt x="179905" y="291740"/>
                </a:cubicBezTo>
                <a:cubicBezTo>
                  <a:pt x="169062" y="291740"/>
                  <a:pt x="160026" y="283094"/>
                  <a:pt x="160026" y="272287"/>
                </a:cubicBezTo>
                <a:lnTo>
                  <a:pt x="160026" y="107657"/>
                </a:lnTo>
                <a:cubicBezTo>
                  <a:pt x="160026" y="103334"/>
                  <a:pt x="158580" y="99372"/>
                  <a:pt x="155327" y="96490"/>
                </a:cubicBezTo>
                <a:lnTo>
                  <a:pt x="98220" y="38851"/>
                </a:lnTo>
                <a:cubicBezTo>
                  <a:pt x="92075" y="32727"/>
                  <a:pt x="92075" y="22280"/>
                  <a:pt x="98220" y="15796"/>
                </a:cubicBezTo>
                <a:cubicBezTo>
                  <a:pt x="101111" y="12914"/>
                  <a:pt x="105449" y="11113"/>
                  <a:pt x="109786" y="11113"/>
                </a:cubicBezTo>
                <a:close/>
                <a:moveTo>
                  <a:pt x="36695" y="9015"/>
                </a:moveTo>
                <a:cubicBezTo>
                  <a:pt x="35976" y="9015"/>
                  <a:pt x="34897" y="9376"/>
                  <a:pt x="34897" y="10458"/>
                </a:cubicBezTo>
                <a:lnTo>
                  <a:pt x="34897" y="30652"/>
                </a:lnTo>
                <a:cubicBezTo>
                  <a:pt x="34897" y="32816"/>
                  <a:pt x="33817" y="34259"/>
                  <a:pt x="32378" y="34980"/>
                </a:cubicBezTo>
                <a:cubicBezTo>
                  <a:pt x="17988" y="40389"/>
                  <a:pt x="8634" y="54093"/>
                  <a:pt x="8634" y="69239"/>
                </a:cubicBezTo>
                <a:cubicBezTo>
                  <a:pt x="8634" y="84384"/>
                  <a:pt x="17988" y="98449"/>
                  <a:pt x="32378" y="103497"/>
                </a:cubicBezTo>
                <a:cubicBezTo>
                  <a:pt x="33817" y="104218"/>
                  <a:pt x="34897" y="106022"/>
                  <a:pt x="34897" y="107825"/>
                </a:cubicBezTo>
                <a:lnTo>
                  <a:pt x="34897" y="281282"/>
                </a:lnTo>
                <a:cubicBezTo>
                  <a:pt x="34897" y="282003"/>
                  <a:pt x="35976" y="282724"/>
                  <a:pt x="36695" y="282724"/>
                </a:cubicBezTo>
                <a:lnTo>
                  <a:pt x="54323" y="282724"/>
                </a:lnTo>
                <a:cubicBezTo>
                  <a:pt x="55043" y="282724"/>
                  <a:pt x="55762" y="282003"/>
                  <a:pt x="55762" y="281282"/>
                </a:cubicBezTo>
                <a:lnTo>
                  <a:pt x="55762" y="263611"/>
                </a:lnTo>
                <a:cubicBezTo>
                  <a:pt x="55762" y="261087"/>
                  <a:pt x="57561" y="259284"/>
                  <a:pt x="60079" y="259284"/>
                </a:cubicBezTo>
                <a:lnTo>
                  <a:pt x="91018" y="259284"/>
                </a:lnTo>
                <a:lnTo>
                  <a:pt x="91018" y="244499"/>
                </a:lnTo>
                <a:lnTo>
                  <a:pt x="60079" y="244499"/>
                </a:lnTo>
                <a:cubicBezTo>
                  <a:pt x="57561" y="244499"/>
                  <a:pt x="55762" y="242335"/>
                  <a:pt x="55762" y="240171"/>
                </a:cubicBezTo>
                <a:lnTo>
                  <a:pt x="55762" y="210601"/>
                </a:lnTo>
                <a:cubicBezTo>
                  <a:pt x="55762" y="208076"/>
                  <a:pt x="57561" y="206273"/>
                  <a:pt x="60079" y="206273"/>
                </a:cubicBezTo>
                <a:lnTo>
                  <a:pt x="91018" y="206273"/>
                </a:lnTo>
                <a:lnTo>
                  <a:pt x="91018" y="191488"/>
                </a:lnTo>
                <a:lnTo>
                  <a:pt x="60079" y="191488"/>
                </a:lnTo>
                <a:cubicBezTo>
                  <a:pt x="57561" y="191488"/>
                  <a:pt x="55762" y="189685"/>
                  <a:pt x="55762" y="187160"/>
                </a:cubicBezTo>
                <a:lnTo>
                  <a:pt x="55762" y="107825"/>
                </a:lnTo>
                <a:cubicBezTo>
                  <a:pt x="55762" y="106022"/>
                  <a:pt x="56842" y="104218"/>
                  <a:pt x="58640" y="103497"/>
                </a:cubicBezTo>
                <a:cubicBezTo>
                  <a:pt x="72671" y="98449"/>
                  <a:pt x="82024" y="84384"/>
                  <a:pt x="82024" y="69239"/>
                </a:cubicBezTo>
                <a:cubicBezTo>
                  <a:pt x="82024" y="54093"/>
                  <a:pt x="72671" y="40389"/>
                  <a:pt x="58640" y="34980"/>
                </a:cubicBezTo>
                <a:cubicBezTo>
                  <a:pt x="56842" y="34259"/>
                  <a:pt x="55762" y="32816"/>
                  <a:pt x="55762" y="30652"/>
                </a:cubicBezTo>
                <a:lnTo>
                  <a:pt x="55762" y="10458"/>
                </a:lnTo>
                <a:cubicBezTo>
                  <a:pt x="55762" y="9376"/>
                  <a:pt x="55043" y="9015"/>
                  <a:pt x="54323" y="9015"/>
                </a:cubicBezTo>
                <a:lnTo>
                  <a:pt x="36695" y="9015"/>
                </a:lnTo>
                <a:close/>
                <a:moveTo>
                  <a:pt x="195082" y="9007"/>
                </a:moveTo>
                <a:cubicBezTo>
                  <a:pt x="185715" y="9007"/>
                  <a:pt x="178509" y="16213"/>
                  <a:pt x="178509" y="25580"/>
                </a:cubicBezTo>
                <a:cubicBezTo>
                  <a:pt x="178509" y="34227"/>
                  <a:pt x="185715" y="41793"/>
                  <a:pt x="195082" y="41793"/>
                </a:cubicBezTo>
                <a:cubicBezTo>
                  <a:pt x="204089" y="41793"/>
                  <a:pt x="211295" y="34227"/>
                  <a:pt x="211295" y="25580"/>
                </a:cubicBezTo>
                <a:cubicBezTo>
                  <a:pt x="211295" y="16213"/>
                  <a:pt x="204089" y="9007"/>
                  <a:pt x="195082" y="9007"/>
                </a:cubicBezTo>
                <a:close/>
                <a:moveTo>
                  <a:pt x="195082" y="0"/>
                </a:moveTo>
                <a:cubicBezTo>
                  <a:pt x="208773" y="0"/>
                  <a:pt x="220302" y="11529"/>
                  <a:pt x="220302" y="25580"/>
                </a:cubicBezTo>
                <a:cubicBezTo>
                  <a:pt x="220302" y="39271"/>
                  <a:pt x="208773" y="50440"/>
                  <a:pt x="195082" y="50440"/>
                </a:cubicBezTo>
                <a:cubicBezTo>
                  <a:pt x="181031" y="50440"/>
                  <a:pt x="169862" y="39271"/>
                  <a:pt x="169862" y="25580"/>
                </a:cubicBezTo>
                <a:cubicBezTo>
                  <a:pt x="169862" y="11529"/>
                  <a:pt x="181031" y="0"/>
                  <a:pt x="195082" y="0"/>
                </a:cubicBezTo>
                <a:close/>
                <a:moveTo>
                  <a:pt x="36695" y="0"/>
                </a:moveTo>
                <a:lnTo>
                  <a:pt x="54323" y="0"/>
                </a:lnTo>
                <a:cubicBezTo>
                  <a:pt x="60079" y="0"/>
                  <a:pt x="64396" y="4688"/>
                  <a:pt x="64396" y="10458"/>
                </a:cubicBezTo>
                <a:lnTo>
                  <a:pt x="64396" y="27767"/>
                </a:lnTo>
                <a:cubicBezTo>
                  <a:pt x="80585" y="34980"/>
                  <a:pt x="91018" y="51568"/>
                  <a:pt x="91018" y="69239"/>
                </a:cubicBezTo>
                <a:cubicBezTo>
                  <a:pt x="91018" y="86909"/>
                  <a:pt x="80585" y="103497"/>
                  <a:pt x="64396" y="110710"/>
                </a:cubicBezTo>
                <a:lnTo>
                  <a:pt x="64396" y="182472"/>
                </a:lnTo>
                <a:lnTo>
                  <a:pt x="95335" y="182472"/>
                </a:lnTo>
                <a:cubicBezTo>
                  <a:pt x="97854" y="182472"/>
                  <a:pt x="99652" y="184636"/>
                  <a:pt x="99652" y="187160"/>
                </a:cubicBezTo>
                <a:lnTo>
                  <a:pt x="99652" y="210601"/>
                </a:lnTo>
                <a:cubicBezTo>
                  <a:pt x="99652" y="213125"/>
                  <a:pt x="97854" y="214928"/>
                  <a:pt x="95335" y="214928"/>
                </a:cubicBezTo>
                <a:lnTo>
                  <a:pt x="64396" y="214928"/>
                </a:lnTo>
                <a:lnTo>
                  <a:pt x="64396" y="235844"/>
                </a:lnTo>
                <a:lnTo>
                  <a:pt x="95335" y="235844"/>
                </a:lnTo>
                <a:cubicBezTo>
                  <a:pt x="97854" y="235844"/>
                  <a:pt x="99652" y="237647"/>
                  <a:pt x="99652" y="240171"/>
                </a:cubicBezTo>
                <a:lnTo>
                  <a:pt x="99652" y="263611"/>
                </a:lnTo>
                <a:cubicBezTo>
                  <a:pt x="99652" y="266136"/>
                  <a:pt x="97854" y="267939"/>
                  <a:pt x="95335" y="267939"/>
                </a:cubicBezTo>
                <a:lnTo>
                  <a:pt x="64396" y="267939"/>
                </a:lnTo>
                <a:lnTo>
                  <a:pt x="64396" y="281282"/>
                </a:lnTo>
                <a:cubicBezTo>
                  <a:pt x="64396" y="287051"/>
                  <a:pt x="60079" y="291739"/>
                  <a:pt x="54323" y="291739"/>
                </a:cubicBezTo>
                <a:lnTo>
                  <a:pt x="36695" y="291739"/>
                </a:lnTo>
                <a:cubicBezTo>
                  <a:pt x="30939" y="291739"/>
                  <a:pt x="26262" y="287051"/>
                  <a:pt x="26262" y="281282"/>
                </a:cubicBezTo>
                <a:lnTo>
                  <a:pt x="26262" y="110710"/>
                </a:lnTo>
                <a:cubicBezTo>
                  <a:pt x="10433" y="103497"/>
                  <a:pt x="0" y="86909"/>
                  <a:pt x="0" y="69239"/>
                </a:cubicBezTo>
                <a:cubicBezTo>
                  <a:pt x="0" y="51568"/>
                  <a:pt x="10433" y="34980"/>
                  <a:pt x="26262" y="27767"/>
                </a:cubicBezTo>
                <a:lnTo>
                  <a:pt x="26262" y="10458"/>
                </a:lnTo>
                <a:cubicBezTo>
                  <a:pt x="26262" y="4688"/>
                  <a:pt x="30939" y="0"/>
                  <a:pt x="36695" y="0"/>
                </a:cubicBezTo>
                <a:close/>
              </a:path>
            </a:pathLst>
          </a:custGeom>
          <a:solidFill>
            <a:srgbClr val="FCCF8A"/>
          </a:solidFill>
          <a:ln>
            <a:noFill/>
          </a:ln>
        </p:spPr>
        <p:txBody>
          <a:bodyPr spcFirstLastPara="1" wrap="square" lIns="91425" tIns="45700" rIns="91425" bIns="45700" anchor="ctr" anchorCtr="0">
            <a:noAutofit/>
          </a:bodyPr>
          <a:lstStyle/>
          <a:p>
            <a:pPr>
              <a:buClr>
                <a:srgbClr val="000000"/>
              </a:buClr>
              <a:buFont typeface="Arial"/>
              <a:buNone/>
            </a:pPr>
            <a:endParaRPr sz="1800">
              <a:latin typeface="Tahoma" panose="020B0604030504040204" pitchFamily="34" charset="0"/>
              <a:ea typeface="Tahoma" panose="020B0604030504040204" pitchFamily="34" charset="0"/>
              <a:cs typeface="Tahoma" panose="020B0604030504040204" pitchFamily="34" charset="0"/>
            </a:endParaRPr>
          </a:p>
        </p:txBody>
      </p:sp>
      <p:sp>
        <p:nvSpPr>
          <p:cNvPr id="343" name="Google Shape;343;p16">
            <a:extLst>
              <a:ext uri="{C183D7F6-B498-43B3-948B-1728B52AA6E4}">
                <adec:decorative xmlns:adec="http://schemas.microsoft.com/office/drawing/2017/decorative" val="1"/>
              </a:ext>
            </a:extLst>
          </p:cNvPr>
          <p:cNvSpPr/>
          <p:nvPr/>
        </p:nvSpPr>
        <p:spPr>
          <a:xfrm>
            <a:off x="5636982" y="2525490"/>
            <a:ext cx="737412" cy="732970"/>
          </a:xfrm>
          <a:custGeom>
            <a:avLst/>
            <a:gdLst/>
            <a:ahLst/>
            <a:cxnLst/>
            <a:rect l="l" t="t" r="r" b="b"/>
            <a:pathLst>
              <a:path w="290153" h="288566" extrusionOk="0">
                <a:moveTo>
                  <a:pt x="187134" y="252412"/>
                </a:moveTo>
                <a:cubicBezTo>
                  <a:pt x="189801" y="252412"/>
                  <a:pt x="191706" y="254220"/>
                  <a:pt x="191706" y="256389"/>
                </a:cubicBezTo>
                <a:lnTo>
                  <a:pt x="191706" y="284226"/>
                </a:lnTo>
                <a:cubicBezTo>
                  <a:pt x="191706" y="286756"/>
                  <a:pt x="189801" y="288564"/>
                  <a:pt x="187134" y="288564"/>
                </a:cubicBezTo>
                <a:cubicBezTo>
                  <a:pt x="184467" y="288564"/>
                  <a:pt x="182562" y="286756"/>
                  <a:pt x="182562" y="284226"/>
                </a:cubicBezTo>
                <a:lnTo>
                  <a:pt x="182562" y="256389"/>
                </a:lnTo>
                <a:cubicBezTo>
                  <a:pt x="182562" y="254220"/>
                  <a:pt x="184467" y="252412"/>
                  <a:pt x="187134" y="252412"/>
                </a:cubicBezTo>
                <a:close/>
                <a:moveTo>
                  <a:pt x="47434" y="252412"/>
                </a:moveTo>
                <a:cubicBezTo>
                  <a:pt x="49720" y="252412"/>
                  <a:pt x="52006" y="254220"/>
                  <a:pt x="52006" y="256389"/>
                </a:cubicBezTo>
                <a:lnTo>
                  <a:pt x="52006" y="284226"/>
                </a:lnTo>
                <a:cubicBezTo>
                  <a:pt x="52006" y="286756"/>
                  <a:pt x="49720" y="288564"/>
                  <a:pt x="47434" y="288564"/>
                </a:cubicBezTo>
                <a:cubicBezTo>
                  <a:pt x="45148" y="288564"/>
                  <a:pt x="42862" y="286756"/>
                  <a:pt x="42862" y="284226"/>
                </a:cubicBezTo>
                <a:lnTo>
                  <a:pt x="42862" y="256389"/>
                </a:lnTo>
                <a:cubicBezTo>
                  <a:pt x="42862" y="254220"/>
                  <a:pt x="45148" y="252412"/>
                  <a:pt x="47434" y="252412"/>
                </a:cubicBezTo>
                <a:close/>
                <a:moveTo>
                  <a:pt x="148564" y="205546"/>
                </a:moveTo>
                <a:lnTo>
                  <a:pt x="123444" y="222438"/>
                </a:lnTo>
                <a:lnTo>
                  <a:pt x="142463" y="238970"/>
                </a:lnTo>
                <a:lnTo>
                  <a:pt x="160047" y="213453"/>
                </a:lnTo>
                <a:cubicBezTo>
                  <a:pt x="155741" y="211656"/>
                  <a:pt x="151794" y="209140"/>
                  <a:pt x="148564" y="205546"/>
                </a:cubicBezTo>
                <a:close/>
                <a:moveTo>
                  <a:pt x="83971" y="205546"/>
                </a:moveTo>
                <a:cubicBezTo>
                  <a:pt x="80741" y="209140"/>
                  <a:pt x="76794" y="211656"/>
                  <a:pt x="72129" y="213453"/>
                </a:cubicBezTo>
                <a:lnTo>
                  <a:pt x="89712" y="238970"/>
                </a:lnTo>
                <a:lnTo>
                  <a:pt x="109090" y="222438"/>
                </a:lnTo>
                <a:lnTo>
                  <a:pt x="83971" y="205546"/>
                </a:lnTo>
                <a:close/>
                <a:moveTo>
                  <a:pt x="92224" y="186499"/>
                </a:moveTo>
                <a:lnTo>
                  <a:pt x="90430" y="193327"/>
                </a:lnTo>
                <a:cubicBezTo>
                  <a:pt x="90071" y="194765"/>
                  <a:pt x="89712" y="196562"/>
                  <a:pt x="88995" y="197999"/>
                </a:cubicBezTo>
                <a:lnTo>
                  <a:pt x="116267" y="216328"/>
                </a:lnTo>
                <a:lnTo>
                  <a:pt x="143540" y="197999"/>
                </a:lnTo>
                <a:cubicBezTo>
                  <a:pt x="143181" y="196562"/>
                  <a:pt x="142463" y="194765"/>
                  <a:pt x="142105" y="193327"/>
                </a:cubicBezTo>
                <a:lnTo>
                  <a:pt x="140310" y="186499"/>
                </a:lnTo>
                <a:cubicBezTo>
                  <a:pt x="133133" y="190811"/>
                  <a:pt x="124880" y="192968"/>
                  <a:pt x="116267" y="192968"/>
                </a:cubicBezTo>
                <a:cubicBezTo>
                  <a:pt x="107655" y="192968"/>
                  <a:pt x="99760" y="190811"/>
                  <a:pt x="92224" y="186499"/>
                </a:cubicBezTo>
                <a:close/>
                <a:moveTo>
                  <a:pt x="116267" y="73650"/>
                </a:moveTo>
                <a:cubicBezTo>
                  <a:pt x="97607" y="73650"/>
                  <a:pt x="82894" y="81557"/>
                  <a:pt x="75000" y="95214"/>
                </a:cubicBezTo>
                <a:cubicBezTo>
                  <a:pt x="83253" y="99526"/>
                  <a:pt x="108014" y="109949"/>
                  <a:pt x="145334" y="98808"/>
                </a:cubicBezTo>
                <a:cubicBezTo>
                  <a:pt x="147846" y="97729"/>
                  <a:pt x="150358" y="99167"/>
                  <a:pt x="150717" y="101323"/>
                </a:cubicBezTo>
                <a:cubicBezTo>
                  <a:pt x="151794" y="103839"/>
                  <a:pt x="150358" y="106355"/>
                  <a:pt x="148205" y="106714"/>
                </a:cubicBezTo>
                <a:cubicBezTo>
                  <a:pt x="134569" y="111027"/>
                  <a:pt x="122368" y="112464"/>
                  <a:pt x="111961" y="112464"/>
                </a:cubicBezTo>
                <a:cubicBezTo>
                  <a:pt x="91866" y="112464"/>
                  <a:pt x="77870" y="106714"/>
                  <a:pt x="71052" y="102761"/>
                </a:cubicBezTo>
                <a:cubicBezTo>
                  <a:pt x="68899" y="109230"/>
                  <a:pt x="67464" y="116058"/>
                  <a:pt x="67464" y="123605"/>
                </a:cubicBezTo>
                <a:cubicBezTo>
                  <a:pt x="67464" y="157029"/>
                  <a:pt x="89712" y="183983"/>
                  <a:pt x="116267" y="183983"/>
                </a:cubicBezTo>
                <a:cubicBezTo>
                  <a:pt x="143181" y="183983"/>
                  <a:pt x="165071" y="157029"/>
                  <a:pt x="165071" y="123605"/>
                </a:cubicBezTo>
                <a:cubicBezTo>
                  <a:pt x="165071" y="93417"/>
                  <a:pt x="145693" y="73650"/>
                  <a:pt x="116267" y="73650"/>
                </a:cubicBezTo>
                <a:close/>
                <a:moveTo>
                  <a:pt x="179425" y="57837"/>
                </a:moveTo>
                <a:cubicBezTo>
                  <a:pt x="166148" y="57837"/>
                  <a:pt x="153947" y="63228"/>
                  <a:pt x="144975" y="71494"/>
                </a:cubicBezTo>
                <a:cubicBezTo>
                  <a:pt x="162918" y="80838"/>
                  <a:pt x="173683" y="99526"/>
                  <a:pt x="173683" y="123605"/>
                </a:cubicBezTo>
                <a:cubicBezTo>
                  <a:pt x="173683" y="136543"/>
                  <a:pt x="170813" y="148044"/>
                  <a:pt x="166148" y="158466"/>
                </a:cubicBezTo>
                <a:cubicBezTo>
                  <a:pt x="170095" y="159544"/>
                  <a:pt x="174760" y="159904"/>
                  <a:pt x="179425" y="159904"/>
                </a:cubicBezTo>
                <a:cubicBezTo>
                  <a:pt x="207416" y="159904"/>
                  <a:pt x="230382" y="137262"/>
                  <a:pt x="230382" y="108870"/>
                </a:cubicBezTo>
                <a:cubicBezTo>
                  <a:pt x="230382" y="80838"/>
                  <a:pt x="207416" y="57837"/>
                  <a:pt x="179425" y="57837"/>
                </a:cubicBezTo>
                <a:close/>
                <a:moveTo>
                  <a:pt x="179425" y="49212"/>
                </a:moveTo>
                <a:cubicBezTo>
                  <a:pt x="212081" y="49212"/>
                  <a:pt x="239353" y="76166"/>
                  <a:pt x="239353" y="108870"/>
                </a:cubicBezTo>
                <a:cubicBezTo>
                  <a:pt x="239353" y="142294"/>
                  <a:pt x="212081" y="168889"/>
                  <a:pt x="179425" y="168889"/>
                </a:cubicBezTo>
                <a:cubicBezTo>
                  <a:pt x="173325" y="168889"/>
                  <a:pt x="167224" y="167810"/>
                  <a:pt x="161483" y="166013"/>
                </a:cubicBezTo>
                <a:cubicBezTo>
                  <a:pt x="157894" y="172123"/>
                  <a:pt x="153229" y="177155"/>
                  <a:pt x="147846" y="181467"/>
                </a:cubicBezTo>
                <a:lnTo>
                  <a:pt x="150358" y="191171"/>
                </a:lnTo>
                <a:cubicBezTo>
                  <a:pt x="152511" y="198718"/>
                  <a:pt x="158971" y="205187"/>
                  <a:pt x="166865" y="206265"/>
                </a:cubicBezTo>
                <a:lnTo>
                  <a:pt x="197727" y="211656"/>
                </a:lnTo>
                <a:cubicBezTo>
                  <a:pt x="217822" y="215250"/>
                  <a:pt x="232535" y="232501"/>
                  <a:pt x="232535" y="252627"/>
                </a:cubicBezTo>
                <a:lnTo>
                  <a:pt x="232535" y="284253"/>
                </a:lnTo>
                <a:cubicBezTo>
                  <a:pt x="232535" y="286769"/>
                  <a:pt x="230382" y="288566"/>
                  <a:pt x="227870" y="288566"/>
                </a:cubicBezTo>
                <a:cubicBezTo>
                  <a:pt x="225717" y="288566"/>
                  <a:pt x="223923" y="286769"/>
                  <a:pt x="223923" y="284253"/>
                </a:cubicBezTo>
                <a:lnTo>
                  <a:pt x="223923" y="252627"/>
                </a:lnTo>
                <a:cubicBezTo>
                  <a:pt x="223923" y="236813"/>
                  <a:pt x="212081" y="223156"/>
                  <a:pt x="196291" y="220281"/>
                </a:cubicBezTo>
                <a:lnTo>
                  <a:pt x="169377" y="215609"/>
                </a:lnTo>
                <a:lnTo>
                  <a:pt x="147128" y="248314"/>
                </a:lnTo>
                <a:cubicBezTo>
                  <a:pt x="146411" y="249032"/>
                  <a:pt x="145334" y="249751"/>
                  <a:pt x="144258" y="249751"/>
                </a:cubicBezTo>
                <a:cubicBezTo>
                  <a:pt x="143899" y="250111"/>
                  <a:pt x="143540" y="250111"/>
                  <a:pt x="143540" y="250111"/>
                </a:cubicBezTo>
                <a:cubicBezTo>
                  <a:pt x="142463" y="250111"/>
                  <a:pt x="141387" y="249751"/>
                  <a:pt x="140669" y="249032"/>
                </a:cubicBezTo>
                <a:lnTo>
                  <a:pt x="120574" y="231422"/>
                </a:lnTo>
                <a:lnTo>
                  <a:pt x="120574" y="284253"/>
                </a:lnTo>
                <a:cubicBezTo>
                  <a:pt x="120574" y="286769"/>
                  <a:pt x="118779" y="288566"/>
                  <a:pt x="116267" y="288566"/>
                </a:cubicBezTo>
                <a:cubicBezTo>
                  <a:pt x="113755" y="288566"/>
                  <a:pt x="111961" y="286769"/>
                  <a:pt x="111961" y="284253"/>
                </a:cubicBezTo>
                <a:lnTo>
                  <a:pt x="111961" y="231422"/>
                </a:lnTo>
                <a:lnTo>
                  <a:pt x="91866" y="249032"/>
                </a:lnTo>
                <a:cubicBezTo>
                  <a:pt x="91148" y="249751"/>
                  <a:pt x="90071" y="250111"/>
                  <a:pt x="88995" y="250111"/>
                </a:cubicBezTo>
                <a:cubicBezTo>
                  <a:pt x="88636" y="250111"/>
                  <a:pt x="88636" y="250111"/>
                  <a:pt x="88277" y="249751"/>
                </a:cubicBezTo>
                <a:cubicBezTo>
                  <a:pt x="87200" y="249751"/>
                  <a:pt x="86124" y="249032"/>
                  <a:pt x="85406" y="248314"/>
                </a:cubicBezTo>
                <a:lnTo>
                  <a:pt x="63158" y="215609"/>
                </a:lnTo>
                <a:lnTo>
                  <a:pt x="36244" y="220281"/>
                </a:lnTo>
                <a:cubicBezTo>
                  <a:pt x="20454" y="223156"/>
                  <a:pt x="8612" y="236813"/>
                  <a:pt x="8612" y="252627"/>
                </a:cubicBezTo>
                <a:lnTo>
                  <a:pt x="8612" y="284253"/>
                </a:lnTo>
                <a:cubicBezTo>
                  <a:pt x="8612" y="286769"/>
                  <a:pt x="6818" y="288566"/>
                  <a:pt x="4306" y="288566"/>
                </a:cubicBezTo>
                <a:cubicBezTo>
                  <a:pt x="2153" y="288566"/>
                  <a:pt x="0" y="286769"/>
                  <a:pt x="0" y="284253"/>
                </a:cubicBezTo>
                <a:lnTo>
                  <a:pt x="0" y="252627"/>
                </a:lnTo>
                <a:cubicBezTo>
                  <a:pt x="0" y="232501"/>
                  <a:pt x="14713" y="215250"/>
                  <a:pt x="34808" y="211656"/>
                </a:cubicBezTo>
                <a:lnTo>
                  <a:pt x="65669" y="206265"/>
                </a:lnTo>
                <a:cubicBezTo>
                  <a:pt x="73564" y="205187"/>
                  <a:pt x="80023" y="198718"/>
                  <a:pt x="82177" y="191171"/>
                </a:cubicBezTo>
                <a:lnTo>
                  <a:pt x="84330" y="181467"/>
                </a:lnTo>
                <a:cubicBezTo>
                  <a:pt x="68899" y="168889"/>
                  <a:pt x="58851" y="147685"/>
                  <a:pt x="58851" y="123605"/>
                </a:cubicBezTo>
                <a:cubicBezTo>
                  <a:pt x="58851" y="88385"/>
                  <a:pt x="81818" y="64666"/>
                  <a:pt x="116267" y="64666"/>
                </a:cubicBezTo>
                <a:cubicBezTo>
                  <a:pt x="123444" y="64666"/>
                  <a:pt x="129904" y="66103"/>
                  <a:pt x="136004" y="67900"/>
                </a:cubicBezTo>
                <a:cubicBezTo>
                  <a:pt x="147128" y="56400"/>
                  <a:pt x="162559" y="49212"/>
                  <a:pt x="179425" y="49212"/>
                </a:cubicBezTo>
                <a:close/>
                <a:moveTo>
                  <a:pt x="173029" y="0"/>
                </a:moveTo>
                <a:lnTo>
                  <a:pt x="188478" y="0"/>
                </a:lnTo>
                <a:cubicBezTo>
                  <a:pt x="194226" y="0"/>
                  <a:pt x="198178" y="4306"/>
                  <a:pt x="198178" y="9329"/>
                </a:cubicBezTo>
                <a:lnTo>
                  <a:pt x="198178" y="20094"/>
                </a:lnTo>
                <a:cubicBezTo>
                  <a:pt x="202130" y="20811"/>
                  <a:pt x="206442" y="21888"/>
                  <a:pt x="210394" y="23323"/>
                </a:cubicBezTo>
                <a:lnTo>
                  <a:pt x="215783" y="13994"/>
                </a:lnTo>
                <a:cubicBezTo>
                  <a:pt x="218298" y="9688"/>
                  <a:pt x="224046" y="7894"/>
                  <a:pt x="228717" y="10764"/>
                </a:cubicBezTo>
                <a:lnTo>
                  <a:pt x="242369" y="18658"/>
                </a:lnTo>
                <a:cubicBezTo>
                  <a:pt x="244525" y="19735"/>
                  <a:pt x="246321" y="21888"/>
                  <a:pt x="247040" y="24399"/>
                </a:cubicBezTo>
                <a:cubicBezTo>
                  <a:pt x="247399" y="26911"/>
                  <a:pt x="247399" y="29423"/>
                  <a:pt x="245962" y="31576"/>
                </a:cubicBezTo>
                <a:lnTo>
                  <a:pt x="240932" y="40546"/>
                </a:lnTo>
                <a:cubicBezTo>
                  <a:pt x="243806" y="43417"/>
                  <a:pt x="246681" y="46287"/>
                  <a:pt x="249195" y="49517"/>
                </a:cubicBezTo>
                <a:lnTo>
                  <a:pt x="258537" y="44134"/>
                </a:lnTo>
                <a:cubicBezTo>
                  <a:pt x="263207" y="41623"/>
                  <a:pt x="268956" y="43058"/>
                  <a:pt x="271830" y="47723"/>
                </a:cubicBezTo>
                <a:lnTo>
                  <a:pt x="279734" y="61358"/>
                </a:lnTo>
                <a:cubicBezTo>
                  <a:pt x="282249" y="66022"/>
                  <a:pt x="280812" y="71763"/>
                  <a:pt x="276141" y="74634"/>
                </a:cubicBezTo>
                <a:lnTo>
                  <a:pt x="266800" y="80016"/>
                </a:lnTo>
                <a:cubicBezTo>
                  <a:pt x="268237" y="83604"/>
                  <a:pt x="269315" y="87551"/>
                  <a:pt x="270393" y="91857"/>
                </a:cubicBezTo>
                <a:lnTo>
                  <a:pt x="280812" y="91857"/>
                </a:lnTo>
                <a:cubicBezTo>
                  <a:pt x="285842" y="91857"/>
                  <a:pt x="290153" y="96163"/>
                  <a:pt x="290153" y="101187"/>
                </a:cubicBezTo>
                <a:lnTo>
                  <a:pt x="290153" y="117333"/>
                </a:lnTo>
                <a:cubicBezTo>
                  <a:pt x="290153" y="122357"/>
                  <a:pt x="285842" y="126663"/>
                  <a:pt x="280812" y="126663"/>
                </a:cubicBezTo>
                <a:lnTo>
                  <a:pt x="270393" y="126663"/>
                </a:lnTo>
                <a:cubicBezTo>
                  <a:pt x="269315" y="130969"/>
                  <a:pt x="268237" y="134916"/>
                  <a:pt x="266800" y="138863"/>
                </a:cubicBezTo>
                <a:lnTo>
                  <a:pt x="276141" y="143886"/>
                </a:lnTo>
                <a:cubicBezTo>
                  <a:pt x="278297" y="145321"/>
                  <a:pt x="279734" y="147474"/>
                  <a:pt x="280812" y="149986"/>
                </a:cubicBezTo>
                <a:cubicBezTo>
                  <a:pt x="281171" y="152498"/>
                  <a:pt x="280812" y="155009"/>
                  <a:pt x="279734" y="157162"/>
                </a:cubicBezTo>
                <a:lnTo>
                  <a:pt x="271830" y="170797"/>
                </a:lnTo>
                <a:cubicBezTo>
                  <a:pt x="270393" y="172950"/>
                  <a:pt x="268237" y="174386"/>
                  <a:pt x="265722" y="175103"/>
                </a:cubicBezTo>
                <a:cubicBezTo>
                  <a:pt x="263207" y="175821"/>
                  <a:pt x="260692" y="175462"/>
                  <a:pt x="258537" y="174386"/>
                </a:cubicBezTo>
                <a:lnTo>
                  <a:pt x="249195" y="169003"/>
                </a:lnTo>
                <a:cubicBezTo>
                  <a:pt x="246681" y="172233"/>
                  <a:pt x="243806" y="175103"/>
                  <a:pt x="240932" y="177974"/>
                </a:cubicBezTo>
                <a:lnTo>
                  <a:pt x="245962" y="186944"/>
                </a:lnTo>
                <a:cubicBezTo>
                  <a:pt x="247399" y="189097"/>
                  <a:pt x="247399" y="191609"/>
                  <a:pt x="247040" y="194121"/>
                </a:cubicBezTo>
                <a:cubicBezTo>
                  <a:pt x="246321" y="196632"/>
                  <a:pt x="244525" y="198785"/>
                  <a:pt x="242369" y="199862"/>
                </a:cubicBezTo>
                <a:lnTo>
                  <a:pt x="228717" y="207756"/>
                </a:lnTo>
                <a:cubicBezTo>
                  <a:pt x="227280" y="208832"/>
                  <a:pt x="225483" y="209191"/>
                  <a:pt x="223687" y="209191"/>
                </a:cubicBezTo>
                <a:cubicBezTo>
                  <a:pt x="220813" y="209191"/>
                  <a:pt x="217220" y="207397"/>
                  <a:pt x="215783" y="204167"/>
                </a:cubicBezTo>
                <a:lnTo>
                  <a:pt x="210394" y="195197"/>
                </a:lnTo>
                <a:cubicBezTo>
                  <a:pt x="205364" y="196991"/>
                  <a:pt x="199975" y="198426"/>
                  <a:pt x="194586" y="199144"/>
                </a:cubicBezTo>
                <a:cubicBezTo>
                  <a:pt x="192071" y="199503"/>
                  <a:pt x="190274" y="198068"/>
                  <a:pt x="189556" y="195556"/>
                </a:cubicBezTo>
                <a:cubicBezTo>
                  <a:pt x="189196" y="193044"/>
                  <a:pt x="190993" y="190891"/>
                  <a:pt x="193148" y="190532"/>
                </a:cubicBezTo>
                <a:cubicBezTo>
                  <a:pt x="199256" y="189815"/>
                  <a:pt x="205005" y="188021"/>
                  <a:pt x="210753" y="185868"/>
                </a:cubicBezTo>
                <a:cubicBezTo>
                  <a:pt x="212549" y="185150"/>
                  <a:pt x="215064" y="185868"/>
                  <a:pt x="216142" y="187662"/>
                </a:cubicBezTo>
                <a:lnTo>
                  <a:pt x="223328" y="199862"/>
                </a:lnTo>
                <a:cubicBezTo>
                  <a:pt x="223328" y="200579"/>
                  <a:pt x="223687" y="200579"/>
                  <a:pt x="224405" y="200220"/>
                </a:cubicBezTo>
                <a:lnTo>
                  <a:pt x="238058" y="192326"/>
                </a:lnTo>
                <a:cubicBezTo>
                  <a:pt x="238417" y="192326"/>
                  <a:pt x="238417" y="191609"/>
                  <a:pt x="238417" y="191250"/>
                </a:cubicBezTo>
                <a:lnTo>
                  <a:pt x="231232" y="179050"/>
                </a:lnTo>
                <a:cubicBezTo>
                  <a:pt x="230154" y="176897"/>
                  <a:pt x="230513" y="174744"/>
                  <a:pt x="232310" y="173309"/>
                </a:cubicBezTo>
                <a:cubicBezTo>
                  <a:pt x="236980" y="169721"/>
                  <a:pt x="241291" y="165415"/>
                  <a:pt x="244884" y="160750"/>
                </a:cubicBezTo>
                <a:cubicBezTo>
                  <a:pt x="246321" y="158956"/>
                  <a:pt x="248836" y="158598"/>
                  <a:pt x="250633" y="159674"/>
                </a:cubicBezTo>
                <a:lnTo>
                  <a:pt x="262848" y="166492"/>
                </a:lnTo>
                <a:cubicBezTo>
                  <a:pt x="263207" y="166850"/>
                  <a:pt x="263926" y="166492"/>
                  <a:pt x="264285" y="166133"/>
                </a:cubicBezTo>
                <a:lnTo>
                  <a:pt x="271830" y="152856"/>
                </a:lnTo>
                <a:cubicBezTo>
                  <a:pt x="272189" y="152498"/>
                  <a:pt x="271830" y="151780"/>
                  <a:pt x="271830" y="151421"/>
                </a:cubicBezTo>
                <a:lnTo>
                  <a:pt x="259255" y="144245"/>
                </a:lnTo>
                <a:cubicBezTo>
                  <a:pt x="257459" y="143168"/>
                  <a:pt x="256740" y="141015"/>
                  <a:pt x="257459" y="139221"/>
                </a:cubicBezTo>
                <a:cubicBezTo>
                  <a:pt x="259614" y="133480"/>
                  <a:pt x="261052" y="127380"/>
                  <a:pt x="262129" y="121639"/>
                </a:cubicBezTo>
                <a:cubicBezTo>
                  <a:pt x="262489" y="119486"/>
                  <a:pt x="264285" y="118051"/>
                  <a:pt x="266441" y="118051"/>
                </a:cubicBezTo>
                <a:lnTo>
                  <a:pt x="280812" y="118051"/>
                </a:lnTo>
                <a:cubicBezTo>
                  <a:pt x="281171" y="118051"/>
                  <a:pt x="281530" y="117692"/>
                  <a:pt x="281530" y="117333"/>
                </a:cubicBezTo>
                <a:lnTo>
                  <a:pt x="281530" y="101187"/>
                </a:lnTo>
                <a:cubicBezTo>
                  <a:pt x="281530" y="100828"/>
                  <a:pt x="281171" y="100469"/>
                  <a:pt x="280812" y="100469"/>
                </a:cubicBezTo>
                <a:lnTo>
                  <a:pt x="266441" y="100469"/>
                </a:lnTo>
                <a:cubicBezTo>
                  <a:pt x="264285" y="100469"/>
                  <a:pt x="262489" y="99034"/>
                  <a:pt x="262129" y="96881"/>
                </a:cubicBezTo>
                <a:cubicBezTo>
                  <a:pt x="261052" y="90781"/>
                  <a:pt x="259614" y="85040"/>
                  <a:pt x="257459" y="79299"/>
                </a:cubicBezTo>
                <a:cubicBezTo>
                  <a:pt x="256740" y="77505"/>
                  <a:pt x="257459" y="75352"/>
                  <a:pt x="259255" y="73916"/>
                </a:cubicBezTo>
                <a:lnTo>
                  <a:pt x="271471" y="67099"/>
                </a:lnTo>
                <a:cubicBezTo>
                  <a:pt x="271830" y="66740"/>
                  <a:pt x="272189" y="66381"/>
                  <a:pt x="271830" y="65664"/>
                </a:cubicBezTo>
                <a:lnTo>
                  <a:pt x="264285" y="52387"/>
                </a:lnTo>
                <a:cubicBezTo>
                  <a:pt x="263926" y="52028"/>
                  <a:pt x="263207" y="51670"/>
                  <a:pt x="262848" y="52028"/>
                </a:cubicBezTo>
                <a:lnTo>
                  <a:pt x="250633" y="59205"/>
                </a:lnTo>
                <a:cubicBezTo>
                  <a:pt x="248836" y="59922"/>
                  <a:pt x="246321" y="59564"/>
                  <a:pt x="244884" y="57770"/>
                </a:cubicBezTo>
                <a:cubicBezTo>
                  <a:pt x="241291" y="53105"/>
                  <a:pt x="236980" y="48799"/>
                  <a:pt x="232310" y="45211"/>
                </a:cubicBezTo>
                <a:cubicBezTo>
                  <a:pt x="230513" y="43776"/>
                  <a:pt x="230154" y="41264"/>
                  <a:pt x="231232" y="39470"/>
                </a:cubicBezTo>
                <a:lnTo>
                  <a:pt x="238417" y="27270"/>
                </a:lnTo>
                <a:cubicBezTo>
                  <a:pt x="238417" y="26911"/>
                  <a:pt x="238417" y="26911"/>
                  <a:pt x="238417" y="26552"/>
                </a:cubicBezTo>
                <a:cubicBezTo>
                  <a:pt x="238417" y="26552"/>
                  <a:pt x="238058" y="26552"/>
                  <a:pt x="238058" y="26194"/>
                </a:cubicBezTo>
                <a:lnTo>
                  <a:pt x="224405" y="18299"/>
                </a:lnTo>
                <a:cubicBezTo>
                  <a:pt x="223687" y="17941"/>
                  <a:pt x="223328" y="17941"/>
                  <a:pt x="223328" y="18658"/>
                </a:cubicBezTo>
                <a:lnTo>
                  <a:pt x="216142" y="30858"/>
                </a:lnTo>
                <a:cubicBezTo>
                  <a:pt x="215064" y="32652"/>
                  <a:pt x="212549" y="33370"/>
                  <a:pt x="210753" y="32652"/>
                </a:cubicBezTo>
                <a:cubicBezTo>
                  <a:pt x="205005" y="30499"/>
                  <a:pt x="199256" y="28705"/>
                  <a:pt x="193148" y="27988"/>
                </a:cubicBezTo>
                <a:cubicBezTo>
                  <a:pt x="190993" y="27629"/>
                  <a:pt x="189556" y="25835"/>
                  <a:pt x="189556" y="23682"/>
                </a:cubicBezTo>
                <a:lnTo>
                  <a:pt x="189556" y="9329"/>
                </a:lnTo>
                <a:cubicBezTo>
                  <a:pt x="189556" y="8970"/>
                  <a:pt x="189196" y="8611"/>
                  <a:pt x="188478" y="8611"/>
                </a:cubicBezTo>
                <a:lnTo>
                  <a:pt x="173029" y="8611"/>
                </a:lnTo>
                <a:cubicBezTo>
                  <a:pt x="172670" y="8611"/>
                  <a:pt x="172310" y="8970"/>
                  <a:pt x="172310" y="9329"/>
                </a:cubicBezTo>
                <a:lnTo>
                  <a:pt x="172310" y="23682"/>
                </a:lnTo>
                <a:cubicBezTo>
                  <a:pt x="172310" y="25835"/>
                  <a:pt x="170514" y="27629"/>
                  <a:pt x="168358" y="27988"/>
                </a:cubicBezTo>
                <a:cubicBezTo>
                  <a:pt x="162251" y="28705"/>
                  <a:pt x="156502" y="30499"/>
                  <a:pt x="151113" y="32652"/>
                </a:cubicBezTo>
                <a:cubicBezTo>
                  <a:pt x="148957" y="33370"/>
                  <a:pt x="146802" y="32652"/>
                  <a:pt x="145724" y="30858"/>
                </a:cubicBezTo>
                <a:lnTo>
                  <a:pt x="138538" y="18658"/>
                </a:lnTo>
                <a:cubicBezTo>
                  <a:pt x="138179" y="17941"/>
                  <a:pt x="137820" y="17941"/>
                  <a:pt x="137461" y="18299"/>
                </a:cubicBezTo>
                <a:lnTo>
                  <a:pt x="123808" y="26194"/>
                </a:lnTo>
                <a:cubicBezTo>
                  <a:pt x="123449" y="26552"/>
                  <a:pt x="123449" y="26552"/>
                  <a:pt x="123090" y="26552"/>
                </a:cubicBezTo>
                <a:cubicBezTo>
                  <a:pt x="123090" y="26911"/>
                  <a:pt x="123090" y="26911"/>
                  <a:pt x="123449" y="27270"/>
                </a:cubicBezTo>
                <a:lnTo>
                  <a:pt x="130275" y="39470"/>
                </a:lnTo>
                <a:cubicBezTo>
                  <a:pt x="131353" y="41264"/>
                  <a:pt x="130994" y="43776"/>
                  <a:pt x="129197" y="45211"/>
                </a:cubicBezTo>
                <a:cubicBezTo>
                  <a:pt x="124527" y="48799"/>
                  <a:pt x="120575" y="53105"/>
                  <a:pt x="116623" y="57770"/>
                </a:cubicBezTo>
                <a:cubicBezTo>
                  <a:pt x="115545" y="59564"/>
                  <a:pt x="113030" y="59922"/>
                  <a:pt x="110874" y="59205"/>
                </a:cubicBezTo>
                <a:lnTo>
                  <a:pt x="98659" y="52028"/>
                </a:lnTo>
                <a:cubicBezTo>
                  <a:pt x="98300" y="51670"/>
                  <a:pt x="97940" y="52028"/>
                  <a:pt x="97581" y="52387"/>
                </a:cubicBezTo>
                <a:lnTo>
                  <a:pt x="94707" y="57411"/>
                </a:lnTo>
                <a:cubicBezTo>
                  <a:pt x="93270" y="59205"/>
                  <a:pt x="90755" y="59922"/>
                  <a:pt x="88599" y="58846"/>
                </a:cubicBezTo>
                <a:cubicBezTo>
                  <a:pt x="86803" y="57411"/>
                  <a:pt x="85725" y="54899"/>
                  <a:pt x="87162" y="52746"/>
                </a:cubicBezTo>
                <a:lnTo>
                  <a:pt x="90036" y="47723"/>
                </a:lnTo>
                <a:cubicBezTo>
                  <a:pt x="92551" y="43058"/>
                  <a:pt x="98659" y="41623"/>
                  <a:pt x="103329" y="44134"/>
                </a:cubicBezTo>
                <a:lnTo>
                  <a:pt x="112311" y="49517"/>
                </a:lnTo>
                <a:cubicBezTo>
                  <a:pt x="114826" y="46287"/>
                  <a:pt x="118060" y="43417"/>
                  <a:pt x="120934" y="40546"/>
                </a:cubicBezTo>
                <a:lnTo>
                  <a:pt x="115904" y="31576"/>
                </a:lnTo>
                <a:cubicBezTo>
                  <a:pt x="114467" y="29423"/>
                  <a:pt x="114108" y="26911"/>
                  <a:pt x="114826" y="24399"/>
                </a:cubicBezTo>
                <a:cubicBezTo>
                  <a:pt x="115545" y="21888"/>
                  <a:pt x="116982" y="19735"/>
                  <a:pt x="119497" y="18658"/>
                </a:cubicBezTo>
                <a:lnTo>
                  <a:pt x="132790" y="10764"/>
                </a:lnTo>
                <a:cubicBezTo>
                  <a:pt x="137461" y="7894"/>
                  <a:pt x="143568" y="9688"/>
                  <a:pt x="146083" y="13994"/>
                </a:cubicBezTo>
                <a:lnTo>
                  <a:pt x="151113" y="23323"/>
                </a:lnTo>
                <a:cubicBezTo>
                  <a:pt x="155424" y="21888"/>
                  <a:pt x="159376" y="20811"/>
                  <a:pt x="163328" y="20094"/>
                </a:cubicBezTo>
                <a:lnTo>
                  <a:pt x="163328" y="9329"/>
                </a:lnTo>
                <a:cubicBezTo>
                  <a:pt x="163328" y="4306"/>
                  <a:pt x="167640" y="0"/>
                  <a:pt x="173029" y="0"/>
                </a:cubicBezTo>
                <a:close/>
              </a:path>
            </a:pathLst>
          </a:custGeom>
          <a:solidFill>
            <a:srgbClr val="6B5971"/>
          </a:solidFill>
          <a:ln>
            <a:noFill/>
          </a:ln>
        </p:spPr>
        <p:txBody>
          <a:bodyPr spcFirstLastPara="1" wrap="square" lIns="91425" tIns="45700" rIns="91425" bIns="45700" anchor="ctr" anchorCtr="0">
            <a:noAutofit/>
          </a:bodyPr>
          <a:lstStyle/>
          <a:p>
            <a:pPr>
              <a:buClr>
                <a:srgbClr val="000000"/>
              </a:buClr>
              <a:buFont typeface="Arial"/>
              <a:buNone/>
            </a:pPr>
            <a:endParaRPr sz="3600">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344" name="Google Shape;344;p16">
            <a:extLst>
              <a:ext uri="{C183D7F6-B498-43B3-948B-1728B52AA6E4}">
                <adec:decorative xmlns:adec="http://schemas.microsoft.com/office/drawing/2017/decorative" val="1"/>
              </a:ext>
            </a:extLst>
          </p:cNvPr>
          <p:cNvSpPr/>
          <p:nvPr/>
        </p:nvSpPr>
        <p:spPr>
          <a:xfrm>
            <a:off x="7624632" y="2580768"/>
            <a:ext cx="677692" cy="677692"/>
          </a:xfrm>
          <a:custGeom>
            <a:avLst/>
            <a:gdLst/>
            <a:ahLst/>
            <a:cxnLst/>
            <a:rect l="l" t="t" r="r" b="b"/>
            <a:pathLst>
              <a:path w="290151" h="290151" extrusionOk="0">
                <a:moveTo>
                  <a:pt x="98161" y="255146"/>
                </a:moveTo>
                <a:cubicBezTo>
                  <a:pt x="82642" y="255146"/>
                  <a:pt x="70011" y="266694"/>
                  <a:pt x="67846" y="281490"/>
                </a:cubicBezTo>
                <a:lnTo>
                  <a:pt x="222305" y="281490"/>
                </a:lnTo>
                <a:cubicBezTo>
                  <a:pt x="220501" y="266694"/>
                  <a:pt x="207509" y="255146"/>
                  <a:pt x="191991" y="255146"/>
                </a:cubicBezTo>
                <a:lnTo>
                  <a:pt x="98161" y="255146"/>
                </a:lnTo>
                <a:close/>
                <a:moveTo>
                  <a:pt x="125949" y="231688"/>
                </a:moveTo>
                <a:lnTo>
                  <a:pt x="125949" y="246484"/>
                </a:lnTo>
                <a:lnTo>
                  <a:pt x="164203" y="246484"/>
                </a:lnTo>
                <a:lnTo>
                  <a:pt x="164203" y="231688"/>
                </a:lnTo>
                <a:lnTo>
                  <a:pt x="125949" y="231688"/>
                </a:lnTo>
                <a:close/>
                <a:moveTo>
                  <a:pt x="144462" y="81326"/>
                </a:moveTo>
                <a:lnTo>
                  <a:pt x="134088" y="102051"/>
                </a:lnTo>
                <a:cubicBezTo>
                  <a:pt x="133372" y="103480"/>
                  <a:pt x="132299" y="104195"/>
                  <a:pt x="130868" y="104195"/>
                </a:cubicBezTo>
                <a:lnTo>
                  <a:pt x="107972" y="107768"/>
                </a:lnTo>
                <a:lnTo>
                  <a:pt x="124428" y="123848"/>
                </a:lnTo>
                <a:cubicBezTo>
                  <a:pt x="125502" y="124920"/>
                  <a:pt x="125859" y="126350"/>
                  <a:pt x="125859" y="127779"/>
                </a:cubicBezTo>
                <a:lnTo>
                  <a:pt x="121924" y="150648"/>
                </a:lnTo>
                <a:lnTo>
                  <a:pt x="142316" y="139928"/>
                </a:lnTo>
                <a:cubicBezTo>
                  <a:pt x="143747" y="139214"/>
                  <a:pt x="145178" y="139214"/>
                  <a:pt x="146251" y="139928"/>
                </a:cubicBezTo>
                <a:lnTo>
                  <a:pt x="167000" y="150648"/>
                </a:lnTo>
                <a:lnTo>
                  <a:pt x="163065" y="127779"/>
                </a:lnTo>
                <a:cubicBezTo>
                  <a:pt x="162707" y="126350"/>
                  <a:pt x="163065" y="124920"/>
                  <a:pt x="164138" y="123848"/>
                </a:cubicBezTo>
                <a:lnTo>
                  <a:pt x="180952" y="107768"/>
                </a:lnTo>
                <a:lnTo>
                  <a:pt x="158057" y="104195"/>
                </a:lnTo>
                <a:cubicBezTo>
                  <a:pt x="156626" y="104195"/>
                  <a:pt x="155552" y="103480"/>
                  <a:pt x="154837" y="102051"/>
                </a:cubicBezTo>
                <a:lnTo>
                  <a:pt x="144462" y="81326"/>
                </a:lnTo>
                <a:close/>
                <a:moveTo>
                  <a:pt x="140527" y="69534"/>
                </a:moveTo>
                <a:cubicBezTo>
                  <a:pt x="141958" y="66675"/>
                  <a:pt x="146966" y="66675"/>
                  <a:pt x="148397" y="69534"/>
                </a:cubicBezTo>
                <a:lnTo>
                  <a:pt x="161634" y="96334"/>
                </a:lnTo>
                <a:lnTo>
                  <a:pt x="190969" y="100264"/>
                </a:lnTo>
                <a:cubicBezTo>
                  <a:pt x="192758" y="100622"/>
                  <a:pt x="193831" y="101694"/>
                  <a:pt x="194547" y="103480"/>
                </a:cubicBezTo>
                <a:cubicBezTo>
                  <a:pt x="194904" y="104910"/>
                  <a:pt x="194547" y="106696"/>
                  <a:pt x="193116" y="107768"/>
                </a:cubicBezTo>
                <a:lnTo>
                  <a:pt x="172009" y="128494"/>
                </a:lnTo>
                <a:lnTo>
                  <a:pt x="177017" y="157795"/>
                </a:lnTo>
                <a:cubicBezTo>
                  <a:pt x="177375" y="159224"/>
                  <a:pt x="176659" y="161011"/>
                  <a:pt x="175586" y="162083"/>
                </a:cubicBezTo>
                <a:cubicBezTo>
                  <a:pt x="173797" y="162798"/>
                  <a:pt x="172366" y="163155"/>
                  <a:pt x="170578" y="162083"/>
                </a:cubicBezTo>
                <a:lnTo>
                  <a:pt x="144462" y="148504"/>
                </a:lnTo>
                <a:lnTo>
                  <a:pt x="118347" y="162083"/>
                </a:lnTo>
                <a:cubicBezTo>
                  <a:pt x="117631" y="162798"/>
                  <a:pt x="116916" y="162798"/>
                  <a:pt x="116200" y="162798"/>
                </a:cubicBezTo>
                <a:cubicBezTo>
                  <a:pt x="115127" y="162798"/>
                  <a:pt x="114412" y="162440"/>
                  <a:pt x="113696" y="162083"/>
                </a:cubicBezTo>
                <a:cubicBezTo>
                  <a:pt x="112265" y="161011"/>
                  <a:pt x="111550" y="159224"/>
                  <a:pt x="111550" y="157795"/>
                </a:cubicBezTo>
                <a:lnTo>
                  <a:pt x="116916" y="128494"/>
                </a:lnTo>
                <a:lnTo>
                  <a:pt x="95451" y="107768"/>
                </a:lnTo>
                <a:cubicBezTo>
                  <a:pt x="94378" y="106696"/>
                  <a:pt x="93662" y="104910"/>
                  <a:pt x="94378" y="103480"/>
                </a:cubicBezTo>
                <a:cubicBezTo>
                  <a:pt x="94735" y="101694"/>
                  <a:pt x="96524" y="100622"/>
                  <a:pt x="97955" y="100264"/>
                </a:cubicBezTo>
                <a:lnTo>
                  <a:pt x="127290" y="96334"/>
                </a:lnTo>
                <a:lnTo>
                  <a:pt x="140527" y="69534"/>
                </a:lnTo>
                <a:close/>
                <a:moveTo>
                  <a:pt x="256228" y="32118"/>
                </a:moveTo>
                <a:cubicBezTo>
                  <a:pt x="242875" y="32118"/>
                  <a:pt x="231688" y="43306"/>
                  <a:pt x="231688" y="57380"/>
                </a:cubicBezTo>
                <a:lnTo>
                  <a:pt x="231688" y="121618"/>
                </a:lnTo>
                <a:cubicBezTo>
                  <a:pt x="231688" y="137136"/>
                  <a:pt x="227357" y="151572"/>
                  <a:pt x="220140" y="164203"/>
                </a:cubicBezTo>
                <a:lnTo>
                  <a:pt x="226997" y="164203"/>
                </a:lnTo>
                <a:cubicBezTo>
                  <a:pt x="256950" y="164203"/>
                  <a:pt x="281490" y="140023"/>
                  <a:pt x="281490" y="110070"/>
                </a:cubicBezTo>
                <a:lnTo>
                  <a:pt x="281490" y="32118"/>
                </a:lnTo>
                <a:lnTo>
                  <a:pt x="256228" y="32118"/>
                </a:lnTo>
                <a:close/>
                <a:moveTo>
                  <a:pt x="9022" y="32118"/>
                </a:moveTo>
                <a:lnTo>
                  <a:pt x="9022" y="110070"/>
                </a:lnTo>
                <a:cubicBezTo>
                  <a:pt x="9022" y="140023"/>
                  <a:pt x="32840" y="164203"/>
                  <a:pt x="63155" y="164203"/>
                </a:cubicBezTo>
                <a:lnTo>
                  <a:pt x="70011" y="164203"/>
                </a:lnTo>
                <a:cubicBezTo>
                  <a:pt x="62794" y="151572"/>
                  <a:pt x="58463" y="137136"/>
                  <a:pt x="58463" y="121618"/>
                </a:cubicBezTo>
                <a:lnTo>
                  <a:pt x="58463" y="57380"/>
                </a:lnTo>
                <a:cubicBezTo>
                  <a:pt x="58463" y="43306"/>
                  <a:pt x="47276" y="32118"/>
                  <a:pt x="33562" y="32118"/>
                </a:cubicBezTo>
                <a:lnTo>
                  <a:pt x="9022" y="32118"/>
                </a:lnTo>
                <a:close/>
                <a:moveTo>
                  <a:pt x="67485" y="9022"/>
                </a:moveTo>
                <a:lnTo>
                  <a:pt x="67485" y="35366"/>
                </a:lnTo>
                <a:lnTo>
                  <a:pt x="197765" y="35366"/>
                </a:lnTo>
                <a:cubicBezTo>
                  <a:pt x="200291" y="35366"/>
                  <a:pt x="202096" y="37171"/>
                  <a:pt x="202096" y="39697"/>
                </a:cubicBezTo>
                <a:cubicBezTo>
                  <a:pt x="202096" y="41862"/>
                  <a:pt x="200291" y="44028"/>
                  <a:pt x="197765" y="44028"/>
                </a:cubicBezTo>
                <a:lnTo>
                  <a:pt x="67485" y="44028"/>
                </a:lnTo>
                <a:lnTo>
                  <a:pt x="67485" y="121618"/>
                </a:lnTo>
                <a:cubicBezTo>
                  <a:pt x="67485" y="155902"/>
                  <a:pt x="90221" y="186217"/>
                  <a:pt x="122701" y="195961"/>
                </a:cubicBezTo>
                <a:cubicBezTo>
                  <a:pt x="124866" y="196682"/>
                  <a:pt x="125949" y="198487"/>
                  <a:pt x="125949" y="200291"/>
                </a:cubicBezTo>
                <a:lnTo>
                  <a:pt x="125949" y="222666"/>
                </a:lnTo>
                <a:lnTo>
                  <a:pt x="164203" y="222666"/>
                </a:lnTo>
                <a:lnTo>
                  <a:pt x="164203" y="200291"/>
                </a:lnTo>
                <a:cubicBezTo>
                  <a:pt x="164203" y="198487"/>
                  <a:pt x="165646" y="196682"/>
                  <a:pt x="167090" y="195961"/>
                </a:cubicBezTo>
                <a:cubicBezTo>
                  <a:pt x="199930" y="186217"/>
                  <a:pt x="222666" y="155902"/>
                  <a:pt x="222666" y="121618"/>
                </a:cubicBezTo>
                <a:lnTo>
                  <a:pt x="222666" y="9022"/>
                </a:lnTo>
                <a:lnTo>
                  <a:pt x="67485" y="9022"/>
                </a:lnTo>
                <a:close/>
                <a:moveTo>
                  <a:pt x="51245" y="0"/>
                </a:moveTo>
                <a:lnTo>
                  <a:pt x="238906" y="0"/>
                </a:lnTo>
                <a:cubicBezTo>
                  <a:pt x="241432" y="0"/>
                  <a:pt x="243236" y="1804"/>
                  <a:pt x="243236" y="4330"/>
                </a:cubicBezTo>
                <a:cubicBezTo>
                  <a:pt x="243236" y="6857"/>
                  <a:pt x="241432" y="9022"/>
                  <a:pt x="238906" y="9022"/>
                </a:cubicBezTo>
                <a:lnTo>
                  <a:pt x="231688" y="9022"/>
                </a:lnTo>
                <a:lnTo>
                  <a:pt x="231688" y="34645"/>
                </a:lnTo>
                <a:cubicBezTo>
                  <a:pt x="237823" y="27788"/>
                  <a:pt x="246484" y="23457"/>
                  <a:pt x="256228" y="23457"/>
                </a:cubicBezTo>
                <a:lnTo>
                  <a:pt x="285821" y="23457"/>
                </a:lnTo>
                <a:cubicBezTo>
                  <a:pt x="287986" y="23457"/>
                  <a:pt x="290151" y="25262"/>
                  <a:pt x="290151" y="28149"/>
                </a:cubicBezTo>
                <a:lnTo>
                  <a:pt x="290151" y="110070"/>
                </a:lnTo>
                <a:cubicBezTo>
                  <a:pt x="290151" y="144715"/>
                  <a:pt x="262002" y="172864"/>
                  <a:pt x="226997" y="172864"/>
                </a:cubicBezTo>
                <a:lnTo>
                  <a:pt x="214366" y="172864"/>
                </a:lnTo>
                <a:cubicBezTo>
                  <a:pt x="204261" y="186938"/>
                  <a:pt x="189825" y="197765"/>
                  <a:pt x="172864" y="203539"/>
                </a:cubicBezTo>
                <a:lnTo>
                  <a:pt x="172864" y="222666"/>
                </a:lnTo>
                <a:lnTo>
                  <a:pt x="180442" y="222666"/>
                </a:lnTo>
                <a:cubicBezTo>
                  <a:pt x="182608" y="222666"/>
                  <a:pt x="184412" y="224831"/>
                  <a:pt x="184412" y="227357"/>
                </a:cubicBezTo>
                <a:cubicBezTo>
                  <a:pt x="184412" y="229884"/>
                  <a:pt x="182608" y="231688"/>
                  <a:pt x="180442" y="231688"/>
                </a:cubicBezTo>
                <a:lnTo>
                  <a:pt x="172864" y="231688"/>
                </a:lnTo>
                <a:lnTo>
                  <a:pt x="172864" y="246484"/>
                </a:lnTo>
                <a:lnTo>
                  <a:pt x="191991" y="246484"/>
                </a:lnTo>
                <a:cubicBezTo>
                  <a:pt x="213644" y="246484"/>
                  <a:pt x="231688" y="264168"/>
                  <a:pt x="231688" y="285821"/>
                </a:cubicBezTo>
                <a:cubicBezTo>
                  <a:pt x="231688" y="288347"/>
                  <a:pt x="229523" y="290151"/>
                  <a:pt x="226997" y="290151"/>
                </a:cubicBezTo>
                <a:lnTo>
                  <a:pt x="63155" y="290151"/>
                </a:lnTo>
                <a:cubicBezTo>
                  <a:pt x="60628" y="290151"/>
                  <a:pt x="58463" y="288347"/>
                  <a:pt x="58463" y="285821"/>
                </a:cubicBezTo>
                <a:cubicBezTo>
                  <a:pt x="58463" y="264168"/>
                  <a:pt x="76507" y="246484"/>
                  <a:pt x="98161" y="246484"/>
                </a:cubicBezTo>
                <a:lnTo>
                  <a:pt x="117288" y="246484"/>
                </a:lnTo>
                <a:lnTo>
                  <a:pt x="117288" y="231688"/>
                </a:lnTo>
                <a:lnTo>
                  <a:pt x="110070" y="231688"/>
                </a:lnTo>
                <a:cubicBezTo>
                  <a:pt x="107544" y="231688"/>
                  <a:pt x="105379" y="229884"/>
                  <a:pt x="105379" y="227357"/>
                </a:cubicBezTo>
                <a:cubicBezTo>
                  <a:pt x="105379" y="224831"/>
                  <a:pt x="107544" y="222666"/>
                  <a:pt x="110070" y="222666"/>
                </a:cubicBezTo>
                <a:lnTo>
                  <a:pt x="117288" y="222666"/>
                </a:lnTo>
                <a:lnTo>
                  <a:pt x="117288" y="203539"/>
                </a:lnTo>
                <a:cubicBezTo>
                  <a:pt x="100326" y="197765"/>
                  <a:pt x="85890" y="186938"/>
                  <a:pt x="75425" y="172864"/>
                </a:cubicBezTo>
                <a:lnTo>
                  <a:pt x="63155" y="172864"/>
                </a:lnTo>
                <a:cubicBezTo>
                  <a:pt x="28149" y="172864"/>
                  <a:pt x="0" y="144715"/>
                  <a:pt x="0" y="110070"/>
                </a:cubicBezTo>
                <a:lnTo>
                  <a:pt x="0" y="28149"/>
                </a:lnTo>
                <a:cubicBezTo>
                  <a:pt x="0" y="25262"/>
                  <a:pt x="1804" y="23457"/>
                  <a:pt x="4330" y="23457"/>
                </a:cubicBezTo>
                <a:lnTo>
                  <a:pt x="33562" y="23457"/>
                </a:lnTo>
                <a:cubicBezTo>
                  <a:pt x="43667" y="23457"/>
                  <a:pt x="52689" y="27788"/>
                  <a:pt x="58463" y="34645"/>
                </a:cubicBezTo>
                <a:lnTo>
                  <a:pt x="58463" y="9022"/>
                </a:lnTo>
                <a:lnTo>
                  <a:pt x="51245" y="9022"/>
                </a:lnTo>
                <a:cubicBezTo>
                  <a:pt x="49080" y="9022"/>
                  <a:pt x="46554" y="6857"/>
                  <a:pt x="46554" y="4330"/>
                </a:cubicBezTo>
                <a:cubicBezTo>
                  <a:pt x="46554" y="1804"/>
                  <a:pt x="49080" y="0"/>
                  <a:pt x="51245" y="0"/>
                </a:cubicBezTo>
                <a:close/>
              </a:path>
            </a:pathLst>
          </a:custGeom>
          <a:solidFill>
            <a:schemeClr val="bg1"/>
          </a:solidFill>
          <a:ln>
            <a:noFill/>
          </a:ln>
        </p:spPr>
        <p:txBody>
          <a:bodyPr spcFirstLastPara="1" wrap="square" lIns="91425" tIns="45700" rIns="91425" bIns="45700" anchor="ctr" anchorCtr="0">
            <a:noAutofit/>
          </a:bodyPr>
          <a:lstStyle/>
          <a:p>
            <a:pPr>
              <a:buClr>
                <a:srgbClr val="000000"/>
              </a:buClr>
              <a:buFont typeface="Arial"/>
              <a:buNone/>
            </a:pPr>
            <a:endParaRPr sz="1800">
              <a:solidFill>
                <a:srgbClr val="78909C"/>
              </a:solidFill>
              <a:latin typeface="Tahoma" panose="020B0604030504040204" pitchFamily="34" charset="0"/>
              <a:ea typeface="Tahoma" panose="020B0604030504040204" pitchFamily="34" charset="0"/>
              <a:cs typeface="Tahoma" panose="020B0604030504040204" pitchFamily="34" charset="0"/>
              <a:sym typeface="Lato Light"/>
            </a:endParaRPr>
          </a:p>
        </p:txBody>
      </p:sp>
      <p:sp>
        <p:nvSpPr>
          <p:cNvPr id="32" name="Google Shape;339;p16">
            <a:extLst>
              <a:ext uri="{C183D7F6-B498-43B3-948B-1728B52AA6E4}">
                <adec:decorative xmlns:adec="http://schemas.microsoft.com/office/drawing/2017/decorative" val="1"/>
              </a:ext>
            </a:extLst>
          </p:cNvPr>
          <p:cNvSpPr/>
          <p:nvPr/>
        </p:nvSpPr>
        <p:spPr>
          <a:xfrm rot="16200000" flipV="1">
            <a:off x="4770580" y="995930"/>
            <a:ext cx="278660" cy="283533"/>
          </a:xfrm>
          <a:prstGeom prst="triangle">
            <a:avLst>
              <a:gd name="adj" fmla="val 50000"/>
            </a:avLst>
          </a:prstGeom>
          <a:solidFill>
            <a:schemeClr val="bg1"/>
          </a:solidFill>
          <a:ln w="254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sz="1800">
              <a:solidFill>
                <a:srgbClr val="FFFFFF"/>
              </a:solidFill>
            </a:endParaRPr>
          </a:p>
        </p:txBody>
      </p:sp>
      <p:pic>
        <p:nvPicPr>
          <p:cNvPr id="26" name="Picture 25">
            <a:extLst>
              <a:ext uri="{FF2B5EF4-FFF2-40B4-BE49-F238E27FC236}">
                <a16:creationId xmlns:a16="http://schemas.microsoft.com/office/drawing/2014/main" id="{0EA585E0-3260-BB44-89EF-DCDE66F0BA8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30333" y="48856"/>
            <a:ext cx="1989667" cy="801268"/>
          </a:xfrm>
          <a:prstGeom prst="rect">
            <a:avLst/>
          </a:prstGeom>
        </p:spPr>
      </p:pic>
    </p:spTree>
    <p:extLst>
      <p:ext uri="{BB962C8B-B14F-4D97-AF65-F5344CB8AC3E}">
        <p14:creationId xmlns:p14="http://schemas.microsoft.com/office/powerpoint/2010/main" val="3204225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grpSp>
        <p:nvGrpSpPr>
          <p:cNvPr id="4" name="Group 3">
            <a:extLst>
              <a:ext uri="{C183D7F6-B498-43B3-948B-1728B52AA6E4}">
                <adec:decorative xmlns:adec="http://schemas.microsoft.com/office/drawing/2017/decorative" val="1"/>
              </a:ext>
            </a:extLst>
          </p:cNvPr>
          <p:cNvGrpSpPr/>
          <p:nvPr/>
        </p:nvGrpSpPr>
        <p:grpSpPr>
          <a:xfrm>
            <a:off x="2311510" y="916471"/>
            <a:ext cx="4282445" cy="3727059"/>
            <a:chOff x="2920004" y="1262519"/>
            <a:chExt cx="3926264" cy="3450176"/>
          </a:xfrm>
        </p:grpSpPr>
        <p:sp>
          <p:nvSpPr>
            <p:cNvPr id="5" name="Фигура">
              <a:extLst>
                <a:ext uri="{FF2B5EF4-FFF2-40B4-BE49-F238E27FC236}">
                  <a16:creationId xmlns:a16="http://schemas.microsoft.com/office/drawing/2014/main" id="{5D1537C3-6A35-D84D-A993-397AFEEA377A}"/>
                </a:ext>
              </a:extLst>
            </p:cNvPr>
            <p:cNvSpPr>
              <a:spLocks/>
            </p:cNvSpPr>
            <p:nvPr/>
          </p:nvSpPr>
          <p:spPr bwMode="auto">
            <a:xfrm>
              <a:off x="2920004" y="1262519"/>
              <a:ext cx="2474816" cy="3194493"/>
            </a:xfrm>
            <a:custGeom>
              <a:avLst/>
              <a:gdLst>
                <a:gd name="T0" fmla="*/ 3301058 w 21573"/>
                <a:gd name="T1" fmla="*/ 4260722 h 21596"/>
                <a:gd name="T2" fmla="*/ 3301058 w 21573"/>
                <a:gd name="T3" fmla="*/ 4260722 h 21596"/>
                <a:gd name="T4" fmla="*/ 3301058 w 21573"/>
                <a:gd name="T5" fmla="*/ 4260722 h 21596"/>
                <a:gd name="T6" fmla="*/ 3301058 w 21573"/>
                <a:gd name="T7" fmla="*/ 4260722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3" h="21596" extrusionOk="0">
                  <a:moveTo>
                    <a:pt x="16988" y="161"/>
                  </a:moveTo>
                  <a:cubicBezTo>
                    <a:pt x="17069" y="251"/>
                    <a:pt x="17141" y="345"/>
                    <a:pt x="17202" y="444"/>
                  </a:cubicBezTo>
                  <a:cubicBezTo>
                    <a:pt x="17267" y="549"/>
                    <a:pt x="17320" y="658"/>
                    <a:pt x="17374" y="766"/>
                  </a:cubicBezTo>
                  <a:cubicBezTo>
                    <a:pt x="17491" y="1004"/>
                    <a:pt x="17609" y="1242"/>
                    <a:pt x="17727" y="1480"/>
                  </a:cubicBezTo>
                  <a:cubicBezTo>
                    <a:pt x="17950" y="1923"/>
                    <a:pt x="18175" y="2366"/>
                    <a:pt x="18393" y="2810"/>
                  </a:cubicBezTo>
                  <a:cubicBezTo>
                    <a:pt x="18832" y="3701"/>
                    <a:pt x="19244" y="4598"/>
                    <a:pt x="19627" y="5502"/>
                  </a:cubicBezTo>
                  <a:cubicBezTo>
                    <a:pt x="20487" y="7531"/>
                    <a:pt x="21207" y="9607"/>
                    <a:pt x="21466" y="11747"/>
                  </a:cubicBezTo>
                  <a:cubicBezTo>
                    <a:pt x="21573" y="12629"/>
                    <a:pt x="21600" y="13517"/>
                    <a:pt x="21547" y="14403"/>
                  </a:cubicBezTo>
                  <a:cubicBezTo>
                    <a:pt x="21135" y="13190"/>
                    <a:pt x="19991" y="12208"/>
                    <a:pt x="18480" y="11768"/>
                  </a:cubicBezTo>
                  <a:cubicBezTo>
                    <a:pt x="15508" y="10900"/>
                    <a:pt x="12440" y="12228"/>
                    <a:pt x="9862" y="13780"/>
                  </a:cubicBezTo>
                  <a:cubicBezTo>
                    <a:pt x="8949" y="14330"/>
                    <a:pt x="8061" y="14902"/>
                    <a:pt x="7209" y="15505"/>
                  </a:cubicBezTo>
                  <a:cubicBezTo>
                    <a:pt x="6338" y="16122"/>
                    <a:pt x="5507" y="16771"/>
                    <a:pt x="4695" y="17433"/>
                  </a:cubicBezTo>
                  <a:cubicBezTo>
                    <a:pt x="3057" y="18767"/>
                    <a:pt x="1490" y="20156"/>
                    <a:pt x="0" y="21596"/>
                  </a:cubicBezTo>
                  <a:lnTo>
                    <a:pt x="16000" y="234"/>
                  </a:lnTo>
                  <a:cubicBezTo>
                    <a:pt x="16115" y="85"/>
                    <a:pt x="16324" y="-4"/>
                    <a:pt x="16548" y="1"/>
                  </a:cubicBezTo>
                  <a:cubicBezTo>
                    <a:pt x="16717" y="4"/>
                    <a:pt x="16876" y="62"/>
                    <a:pt x="16988" y="161"/>
                  </a:cubicBezTo>
                  <a:close/>
                </a:path>
              </a:pathLst>
            </a:custGeom>
            <a:solidFill>
              <a:srgbClr val="685A71"/>
            </a:solidFill>
            <a:ln>
              <a:noFill/>
            </a:ln>
          </p:spPr>
          <p:txBody>
            <a:bodyPr lIns="19045" tIns="19045" rIns="19045" bIns="19045" anchor="ctr"/>
            <a:lstStyle/>
            <a:p>
              <a:endParaRPr lang="en-US" sz="1050" dirty="0">
                <a:latin typeface="Tahoma" panose="020B0604030504040204" pitchFamily="34" charset="0"/>
                <a:ea typeface="Tahoma" panose="020B0604030504040204" pitchFamily="34" charset="0"/>
                <a:cs typeface="Tahoma" panose="020B0604030504040204" pitchFamily="34" charset="0"/>
              </a:endParaRPr>
            </a:p>
          </p:txBody>
        </p:sp>
        <p:sp>
          <p:nvSpPr>
            <p:cNvPr id="6" name="Фигура">
              <a:extLst>
                <a:ext uri="{FF2B5EF4-FFF2-40B4-BE49-F238E27FC236}">
                  <a16:creationId xmlns:a16="http://schemas.microsoft.com/office/drawing/2014/main" id="{3F062386-9970-D846-AC2A-1D095008CDC1}"/>
                </a:ext>
              </a:extLst>
            </p:cNvPr>
            <p:cNvSpPr/>
            <p:nvPr/>
          </p:nvSpPr>
          <p:spPr bwMode="auto">
            <a:xfrm>
              <a:off x="4696559" y="1463181"/>
              <a:ext cx="2149709" cy="3203138"/>
            </a:xfrm>
            <a:custGeom>
              <a:avLst/>
              <a:gdLst/>
              <a:ahLst/>
              <a:cxnLst>
                <a:cxn ang="0">
                  <a:pos x="wd2" y="hd2"/>
                </a:cxn>
                <a:cxn ang="5400000">
                  <a:pos x="wd2" y="hd2"/>
                </a:cxn>
                <a:cxn ang="10800000">
                  <a:pos x="wd2" y="hd2"/>
                </a:cxn>
                <a:cxn ang="16200000">
                  <a:pos x="wd2" y="hd2"/>
                </a:cxn>
              </a:cxnLst>
              <a:rect l="0" t="0" r="r" b="b"/>
              <a:pathLst>
                <a:path w="21558" h="21567" extrusionOk="0">
                  <a:moveTo>
                    <a:pt x="3512" y="0"/>
                  </a:moveTo>
                  <a:cubicBezTo>
                    <a:pt x="4175" y="1156"/>
                    <a:pt x="4788" y="2315"/>
                    <a:pt x="5355" y="3476"/>
                  </a:cubicBezTo>
                  <a:cubicBezTo>
                    <a:pt x="5923" y="4639"/>
                    <a:pt x="6444" y="5805"/>
                    <a:pt x="6856" y="6984"/>
                  </a:cubicBezTo>
                  <a:cubicBezTo>
                    <a:pt x="7297" y="8245"/>
                    <a:pt x="7619" y="9556"/>
                    <a:pt x="7767" y="10855"/>
                  </a:cubicBezTo>
                  <a:cubicBezTo>
                    <a:pt x="7914" y="12154"/>
                    <a:pt x="7886" y="13460"/>
                    <a:pt x="7238" y="14730"/>
                  </a:cubicBezTo>
                  <a:cubicBezTo>
                    <a:pt x="6912" y="15368"/>
                    <a:pt x="6429" y="15966"/>
                    <a:pt x="5737" y="16449"/>
                  </a:cubicBezTo>
                  <a:cubicBezTo>
                    <a:pt x="4261" y="17477"/>
                    <a:pt x="2052" y="17874"/>
                    <a:pt x="0" y="17469"/>
                  </a:cubicBezTo>
                  <a:cubicBezTo>
                    <a:pt x="736" y="17795"/>
                    <a:pt x="1499" y="18092"/>
                    <a:pt x="2286" y="18360"/>
                  </a:cubicBezTo>
                  <a:cubicBezTo>
                    <a:pt x="3025" y="18611"/>
                    <a:pt x="3785" y="18836"/>
                    <a:pt x="4555" y="19043"/>
                  </a:cubicBezTo>
                  <a:cubicBezTo>
                    <a:pt x="7143" y="19737"/>
                    <a:pt x="9835" y="20226"/>
                    <a:pt x="12548" y="20628"/>
                  </a:cubicBezTo>
                  <a:cubicBezTo>
                    <a:pt x="15191" y="21019"/>
                    <a:pt x="17864" y="21329"/>
                    <a:pt x="20558" y="21557"/>
                  </a:cubicBezTo>
                  <a:cubicBezTo>
                    <a:pt x="20900" y="21600"/>
                    <a:pt x="21247" y="21498"/>
                    <a:pt x="21431" y="21299"/>
                  </a:cubicBezTo>
                  <a:cubicBezTo>
                    <a:pt x="21587" y="21132"/>
                    <a:pt x="21600" y="20921"/>
                    <a:pt x="21465" y="20746"/>
                  </a:cubicBezTo>
                  <a:lnTo>
                    <a:pt x="3512" y="0"/>
                  </a:lnTo>
                  <a:close/>
                </a:path>
              </a:pathLst>
            </a:custGeom>
            <a:solidFill>
              <a:schemeClr val="accent2"/>
            </a:solidFill>
            <a:ln w="12700" cap="flat">
              <a:noFill/>
              <a:miter lim="400000"/>
            </a:ln>
            <a:effectLst/>
          </p:spPr>
          <p:txBody>
            <a:bodyPr lIns="19045" tIns="19045" rIns="19045" bIns="19045" anchor="ctr"/>
            <a:lstStyle/>
            <a:p>
              <a:pPr algn="ctr">
                <a:defRPr sz="3200">
                  <a:solidFill>
                    <a:srgbClr val="000000"/>
                  </a:solidFill>
                  <a:latin typeface="Helvetica Light"/>
                  <a:ea typeface="Helvetica Light"/>
                  <a:cs typeface="Helvetica Light"/>
                  <a:sym typeface="Helvetica Light"/>
                </a:defRPr>
              </a:pPr>
              <a:endParaRPr sz="1200" dirty="0">
                <a:latin typeface="Tahoma" panose="020B0604030504040204" pitchFamily="34" charset="0"/>
                <a:ea typeface="Tahoma" panose="020B0604030504040204" pitchFamily="34" charset="0"/>
                <a:cs typeface="Tahoma" panose="020B0604030504040204" pitchFamily="34" charset="0"/>
                <a:sym typeface="Helvetica Light"/>
              </a:endParaRPr>
            </a:p>
          </p:txBody>
        </p:sp>
        <p:sp>
          <p:nvSpPr>
            <p:cNvPr id="7" name="Фигура">
              <a:extLst>
                <a:ext uri="{FF2B5EF4-FFF2-40B4-BE49-F238E27FC236}">
                  <a16:creationId xmlns:a16="http://schemas.microsoft.com/office/drawing/2014/main" id="{94588E0D-6B65-7F42-BD54-50A55B21A3D8}"/>
                </a:ext>
              </a:extLst>
            </p:cNvPr>
            <p:cNvSpPr/>
            <p:nvPr/>
          </p:nvSpPr>
          <p:spPr bwMode="auto">
            <a:xfrm>
              <a:off x="2920004" y="3113507"/>
              <a:ext cx="3651291" cy="1599188"/>
            </a:xfrm>
            <a:custGeom>
              <a:avLst/>
              <a:gdLst/>
              <a:ahLst/>
              <a:cxnLst>
                <a:cxn ang="0">
                  <a:pos x="wd2" y="hd2"/>
                </a:cxn>
                <a:cxn ang="5400000">
                  <a:pos x="wd2" y="hd2"/>
                </a:cxn>
                <a:cxn ang="10800000">
                  <a:pos x="wd2" y="hd2"/>
                </a:cxn>
                <a:cxn ang="16200000">
                  <a:pos x="wd2" y="hd2"/>
                </a:cxn>
              </a:cxnLst>
              <a:rect l="0" t="0" r="r" b="b"/>
              <a:pathLst>
                <a:path w="21575" h="21600" extrusionOk="0">
                  <a:moveTo>
                    <a:pt x="9295" y="0"/>
                  </a:moveTo>
                  <a:cubicBezTo>
                    <a:pt x="8433" y="1842"/>
                    <a:pt x="8085" y="4539"/>
                    <a:pt x="8321" y="7079"/>
                  </a:cubicBezTo>
                  <a:cubicBezTo>
                    <a:pt x="8604" y="10122"/>
                    <a:pt x="9656" y="12421"/>
                    <a:pt x="10863" y="14178"/>
                  </a:cubicBezTo>
                  <a:cubicBezTo>
                    <a:pt x="11665" y="15344"/>
                    <a:pt x="12514" y="16273"/>
                    <a:pt x="13379" y="17055"/>
                  </a:cubicBezTo>
                  <a:cubicBezTo>
                    <a:pt x="14701" y="18250"/>
                    <a:pt x="16077" y="19120"/>
                    <a:pt x="17471" y="19853"/>
                  </a:cubicBezTo>
                  <a:cubicBezTo>
                    <a:pt x="18819" y="20562"/>
                    <a:pt x="20187" y="21146"/>
                    <a:pt x="21575" y="21600"/>
                  </a:cubicBezTo>
                  <a:lnTo>
                    <a:pt x="372" y="21590"/>
                  </a:lnTo>
                  <a:cubicBezTo>
                    <a:pt x="215" y="21557"/>
                    <a:pt x="80" y="21320"/>
                    <a:pt x="25" y="20981"/>
                  </a:cubicBezTo>
                  <a:cubicBezTo>
                    <a:pt x="-25" y="20669"/>
                    <a:pt x="1" y="20319"/>
                    <a:pt x="94" y="20064"/>
                  </a:cubicBezTo>
                  <a:cubicBezTo>
                    <a:pt x="851" y="17813"/>
                    <a:pt x="1636" y="15613"/>
                    <a:pt x="2448" y="13466"/>
                  </a:cubicBezTo>
                  <a:cubicBezTo>
                    <a:pt x="3470" y="10769"/>
                    <a:pt x="4534" y="8159"/>
                    <a:pt x="5694" y="5782"/>
                  </a:cubicBezTo>
                  <a:cubicBezTo>
                    <a:pt x="6253" y="4638"/>
                    <a:pt x="6833" y="3549"/>
                    <a:pt x="7446" y="2560"/>
                  </a:cubicBezTo>
                  <a:cubicBezTo>
                    <a:pt x="8035" y="1611"/>
                    <a:pt x="8652" y="755"/>
                    <a:pt x="9295" y="0"/>
                  </a:cubicBezTo>
                  <a:close/>
                </a:path>
              </a:pathLst>
            </a:custGeom>
            <a:solidFill>
              <a:schemeClr val="accent5"/>
            </a:solidFill>
            <a:ln w="12700" cap="flat">
              <a:noFill/>
              <a:miter lim="400000"/>
            </a:ln>
            <a:effectLst/>
          </p:spPr>
          <p:txBody>
            <a:bodyPr lIns="19045" tIns="19045" rIns="19045" bIns="19045" anchor="ctr"/>
            <a:lstStyle/>
            <a:p>
              <a:pPr algn="ctr">
                <a:defRPr sz="3200">
                  <a:solidFill>
                    <a:srgbClr val="000000"/>
                  </a:solidFill>
                  <a:latin typeface="Helvetica Light"/>
                  <a:ea typeface="Helvetica Light"/>
                  <a:cs typeface="Helvetica Light"/>
                  <a:sym typeface="Helvetica Light"/>
                </a:defRPr>
              </a:pPr>
              <a:endParaRPr sz="1200" dirty="0">
                <a:latin typeface="Tahoma" panose="020B0604030504040204" pitchFamily="34" charset="0"/>
                <a:ea typeface="Tahoma" panose="020B0604030504040204" pitchFamily="34" charset="0"/>
                <a:cs typeface="Tahoma" panose="020B0604030504040204" pitchFamily="34" charset="0"/>
                <a:sym typeface="Helvetica Light"/>
              </a:endParaRPr>
            </a:p>
          </p:txBody>
        </p:sp>
      </p:grpSp>
      <p:sp>
        <p:nvSpPr>
          <p:cNvPr id="9" name="Title 8">
            <a:extLst>
              <a:ext uri="{FF2B5EF4-FFF2-40B4-BE49-F238E27FC236}">
                <a16:creationId xmlns:a16="http://schemas.microsoft.com/office/drawing/2014/main" id="{84B891C8-8DCD-4C7C-983B-3954EC61FC22}"/>
              </a:ext>
              <a:ext uri="{C183D7F6-B498-43B3-948B-1728B52AA6E4}">
                <adec:decorative xmlns:adec="http://schemas.microsoft.com/office/drawing/2017/decorative" val="1"/>
              </a:ext>
            </a:extLst>
          </p:cNvPr>
          <p:cNvSpPr>
            <a:spLocks noGrp="1"/>
          </p:cNvSpPr>
          <p:nvPr>
            <p:ph type="title" idx="4294967295"/>
          </p:nvPr>
        </p:nvSpPr>
        <p:spPr/>
        <p:txBody>
          <a:bodyPr/>
          <a:lstStyle/>
          <a:p>
            <a:r>
              <a:rPr lang="en-GB" dirty="0"/>
              <a:t>Commissioning Checklist</a:t>
            </a:r>
          </a:p>
        </p:txBody>
      </p:sp>
      <p:sp>
        <p:nvSpPr>
          <p:cNvPr id="8" name="Title 6">
            <a:extLst>
              <a:ext uri="{FF2B5EF4-FFF2-40B4-BE49-F238E27FC236}">
                <a16:creationId xmlns:a16="http://schemas.microsoft.com/office/drawing/2014/main" id="{6349C343-5483-43E7-BCA0-4103A6F020EA}"/>
              </a:ext>
              <a:ext uri="{C183D7F6-B498-43B3-948B-1728B52AA6E4}">
                <adec:decorative xmlns:adec="http://schemas.microsoft.com/office/drawing/2017/decorative" val="0"/>
              </a:ext>
            </a:extLst>
          </p:cNvPr>
          <p:cNvSpPr txBox="1">
            <a:spLocks/>
          </p:cNvSpPr>
          <p:nvPr/>
        </p:nvSpPr>
        <p:spPr>
          <a:xfrm>
            <a:off x="0" y="192051"/>
            <a:ext cx="7886700" cy="83073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3733" b="1" i="0" u="none" strike="noStrike" cap="none" dirty="0">
                <a:solidFill>
                  <a:srgbClr val="D9D9D9"/>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GB" sz="2600" dirty="0">
                <a:latin typeface="Tahoma" panose="020B0604030504040204" pitchFamily="34" charset="0"/>
                <a:ea typeface="Tahoma" panose="020B0604030504040204" pitchFamily="34" charset="0"/>
                <a:cs typeface="Tahoma" panose="020B0604030504040204" pitchFamily="34" charset="0"/>
              </a:rPr>
              <a:t>Commissioning</a:t>
            </a:r>
            <a:r>
              <a:rPr lang="en-GB" sz="2600" b="0" dirty="0">
                <a:latin typeface="Tahoma" panose="020B0604030504040204" pitchFamily="34" charset="0"/>
                <a:ea typeface="Tahoma" panose="020B0604030504040204" pitchFamily="34" charset="0"/>
                <a:cs typeface="Tahoma" panose="020B0604030504040204" pitchFamily="34" charset="0"/>
              </a:rPr>
              <a:t> </a:t>
            </a:r>
          </a:p>
          <a:p>
            <a:r>
              <a:rPr lang="en-GB" sz="2600" b="0" dirty="0">
                <a:solidFill>
                  <a:schemeClr val="accent1"/>
                </a:solidFill>
                <a:latin typeface="Tahoma" panose="020B0604030504040204" pitchFamily="34" charset="0"/>
                <a:ea typeface="Tahoma" panose="020B0604030504040204" pitchFamily="34" charset="0"/>
                <a:cs typeface="Tahoma" panose="020B0604030504040204" pitchFamily="34" charset="0"/>
              </a:rPr>
              <a:t>checklist</a:t>
            </a:r>
          </a:p>
        </p:txBody>
      </p:sp>
      <p:sp>
        <p:nvSpPr>
          <p:cNvPr id="32" name="TextBox 31">
            <a:extLst>
              <a:ext uri="{FF2B5EF4-FFF2-40B4-BE49-F238E27FC236}">
                <a16:creationId xmlns:a16="http://schemas.microsoft.com/office/drawing/2014/main" id="{218F632A-F2F0-1445-BC51-06280C9F5D99}"/>
              </a:ext>
            </a:extLst>
          </p:cNvPr>
          <p:cNvSpPr txBox="1"/>
          <p:nvPr/>
        </p:nvSpPr>
        <p:spPr>
          <a:xfrm>
            <a:off x="1581114" y="1254071"/>
            <a:ext cx="1497526" cy="369332"/>
          </a:xfrm>
          <a:prstGeom prst="rect">
            <a:avLst/>
          </a:prstGeom>
          <a:noFill/>
        </p:spPr>
        <p:txBody>
          <a:bodyPr wrap="none" rtlCol="0" anchor="t" anchorCtr="0">
            <a:spAutoFit/>
          </a:bodyPr>
          <a:lstStyle/>
          <a:p>
            <a:r>
              <a:rPr lang="en-US" sz="1800" b="1" dirty="0">
                <a:solidFill>
                  <a:srgbClr val="685A71"/>
                </a:solidFill>
                <a:latin typeface="Tahoma" panose="020B0604030504040204" pitchFamily="34" charset="0"/>
                <a:ea typeface="Tahoma" panose="020B0604030504040204" pitchFamily="34" charset="0"/>
                <a:cs typeface="Tahoma" panose="020B0604030504040204" pitchFamily="34" charset="0"/>
              </a:rPr>
              <a:t>Credentials</a:t>
            </a:r>
          </a:p>
        </p:txBody>
      </p:sp>
      <p:sp>
        <p:nvSpPr>
          <p:cNvPr id="31" name="Subtitle 2">
            <a:extLst>
              <a:ext uri="{FF2B5EF4-FFF2-40B4-BE49-F238E27FC236}">
                <a16:creationId xmlns:a16="http://schemas.microsoft.com/office/drawing/2014/main" id="{229F41D1-F5BC-5E4C-BBAA-E55A4DD5FA8D}"/>
              </a:ext>
            </a:extLst>
          </p:cNvPr>
          <p:cNvSpPr txBox="1">
            <a:spLocks/>
          </p:cNvSpPr>
          <p:nvPr/>
        </p:nvSpPr>
        <p:spPr>
          <a:xfrm>
            <a:off x="1654179" y="1675108"/>
            <a:ext cx="1983984" cy="739818"/>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Medical vs Social model understanding</a:t>
            </a:r>
          </a:p>
          <a:p>
            <a:pPr algn="l">
              <a:lnSpc>
                <a:spcPts val="1313"/>
              </a:lnSpc>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Qualifications, regulation, supervision, training</a:t>
            </a:r>
          </a:p>
        </p:txBody>
      </p:sp>
      <p:sp>
        <p:nvSpPr>
          <p:cNvPr id="36" name="TextBox 35">
            <a:extLst>
              <a:ext uri="{FF2B5EF4-FFF2-40B4-BE49-F238E27FC236}">
                <a16:creationId xmlns:a16="http://schemas.microsoft.com/office/drawing/2014/main" id="{37ABC3D0-648D-0C4B-8C66-C60626295673}"/>
              </a:ext>
            </a:extLst>
          </p:cNvPr>
          <p:cNvSpPr txBox="1"/>
          <p:nvPr/>
        </p:nvSpPr>
        <p:spPr>
          <a:xfrm>
            <a:off x="693496" y="3267332"/>
            <a:ext cx="819455" cy="369332"/>
          </a:xfrm>
          <a:prstGeom prst="rect">
            <a:avLst/>
          </a:prstGeom>
          <a:noFill/>
        </p:spPr>
        <p:txBody>
          <a:bodyPr wrap="none" rtlCol="0" anchor="t" anchorCtr="0">
            <a:spAutoFit/>
          </a:bodyPr>
          <a:lstStyle/>
          <a:p>
            <a:r>
              <a:rPr lang="en-US" sz="1800" b="1" dirty="0">
                <a:solidFill>
                  <a:schemeClr val="accent5"/>
                </a:solidFill>
                <a:latin typeface="Tahoma" panose="020B0604030504040204" pitchFamily="34" charset="0"/>
                <a:ea typeface="Tahoma" panose="020B0604030504040204" pitchFamily="34" charset="0"/>
                <a:cs typeface="Tahoma" panose="020B0604030504040204" pitchFamily="34" charset="0"/>
              </a:rPr>
              <a:t>Legal</a:t>
            </a:r>
          </a:p>
        </p:txBody>
      </p:sp>
      <p:sp>
        <p:nvSpPr>
          <p:cNvPr id="37" name="Subtitle 2">
            <a:extLst>
              <a:ext uri="{FF2B5EF4-FFF2-40B4-BE49-F238E27FC236}">
                <a16:creationId xmlns:a16="http://schemas.microsoft.com/office/drawing/2014/main" id="{229F41D1-F5BC-5E4C-BBAA-E55A4DD5FA8D}"/>
              </a:ext>
            </a:extLst>
          </p:cNvPr>
          <p:cNvSpPr txBox="1">
            <a:spLocks/>
          </p:cNvSpPr>
          <p:nvPr/>
        </p:nvSpPr>
        <p:spPr>
          <a:xfrm>
            <a:off x="748124" y="3695060"/>
            <a:ext cx="1983984" cy="813684"/>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GDPR and data control</a:t>
            </a:r>
          </a:p>
          <a:p>
            <a:pPr algn="l">
              <a:lnSpc>
                <a:spcPts val="1313"/>
              </a:lnSpc>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Insurance </a:t>
            </a:r>
          </a:p>
          <a:p>
            <a:pPr algn="l">
              <a:lnSpc>
                <a:spcPts val="1313"/>
              </a:lnSpc>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Governance</a:t>
            </a:r>
          </a:p>
          <a:p>
            <a:pPr algn="l">
              <a:lnSpc>
                <a:spcPts val="1313"/>
              </a:lnSpc>
            </a:pP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id="{AD727E9E-7540-EB44-9024-7C26159C0BE7}"/>
              </a:ext>
            </a:extLst>
          </p:cNvPr>
          <p:cNvSpPr txBox="1"/>
          <p:nvPr/>
        </p:nvSpPr>
        <p:spPr>
          <a:xfrm>
            <a:off x="6100137" y="2276231"/>
            <a:ext cx="2270173" cy="369332"/>
          </a:xfrm>
          <a:prstGeom prst="rect">
            <a:avLst/>
          </a:prstGeom>
          <a:noFill/>
        </p:spPr>
        <p:txBody>
          <a:bodyPr wrap="none" rtlCol="0" anchor="t" anchorCtr="0">
            <a:spAutoFit/>
          </a:bodyPr>
          <a:lstStyle/>
          <a:p>
            <a:r>
              <a:rPr lang="en-US" sz="1800" b="1" dirty="0">
                <a:solidFill>
                  <a:schemeClr val="accent2"/>
                </a:solidFill>
                <a:latin typeface="Tahoma" panose="020B0604030504040204" pitchFamily="34" charset="0"/>
                <a:ea typeface="Tahoma" panose="020B0604030504040204" pitchFamily="34" charset="0"/>
                <a:cs typeface="Tahoma" panose="020B0604030504040204" pitchFamily="34" charset="0"/>
              </a:rPr>
              <a:t>Quality Assurance</a:t>
            </a:r>
          </a:p>
        </p:txBody>
      </p:sp>
      <p:sp>
        <p:nvSpPr>
          <p:cNvPr id="33" name="Subtitle 2">
            <a:extLst>
              <a:ext uri="{FF2B5EF4-FFF2-40B4-BE49-F238E27FC236}">
                <a16:creationId xmlns:a16="http://schemas.microsoft.com/office/drawing/2014/main" id="{FF2E5452-13B4-4A42-8439-DD8E0141BF98}"/>
              </a:ext>
            </a:extLst>
          </p:cNvPr>
          <p:cNvSpPr txBox="1">
            <a:spLocks/>
          </p:cNvSpPr>
          <p:nvPr/>
        </p:nvSpPr>
        <p:spPr>
          <a:xfrm>
            <a:off x="6140608" y="2699277"/>
            <a:ext cx="2549772" cy="610039"/>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Evaluation of impact</a:t>
            </a:r>
          </a:p>
          <a:p>
            <a:pPr algn="l">
              <a:lnSpc>
                <a:spcPts val="1313"/>
              </a:lnSpc>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Try before you buy</a:t>
            </a:r>
          </a:p>
          <a:p>
            <a:pPr algn="l">
              <a:lnSpc>
                <a:spcPts val="1313"/>
              </a:lnSpc>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Complaints or QA accreditation</a:t>
            </a:r>
          </a:p>
        </p:txBody>
      </p:sp>
      <p:sp>
        <p:nvSpPr>
          <p:cNvPr id="3" name="TextBox 2">
            <a:extLst>
              <a:ext uri="{FF2B5EF4-FFF2-40B4-BE49-F238E27FC236}">
                <a16:creationId xmlns:a16="http://schemas.microsoft.com/office/drawing/2014/main" id="{9EE22CB1-AF79-4BCE-8B2E-A1645B2543D0}"/>
              </a:ext>
            </a:extLst>
          </p:cNvPr>
          <p:cNvSpPr txBox="1"/>
          <p:nvPr/>
        </p:nvSpPr>
        <p:spPr>
          <a:xfrm>
            <a:off x="6625166" y="4731150"/>
            <a:ext cx="2363147" cy="246221"/>
          </a:xfrm>
          <a:prstGeom prst="rect">
            <a:avLst/>
          </a:prstGeom>
          <a:noFill/>
        </p:spPr>
        <p:txBody>
          <a:bodyPr wrap="none" rtlCol="0">
            <a:spAutoFit/>
          </a:bodyPr>
          <a:lstStyle/>
          <a:p>
            <a:r>
              <a:rPr lang="en-GB" sz="1000" i="1" dirty="0">
                <a:solidFill>
                  <a:schemeClr val="bg1"/>
                </a:solidFill>
                <a:latin typeface="Tahoma" panose="020B0604030504040204" pitchFamily="34" charset="0"/>
                <a:ea typeface="Tahoma" panose="020B0604030504040204" pitchFamily="34" charset="0"/>
                <a:cs typeface="Tahoma" panose="020B0604030504040204" pitchFamily="34" charset="0"/>
              </a:rPr>
              <a:t>Source: businessdisabilityforum.org.uk</a:t>
            </a:r>
          </a:p>
        </p:txBody>
      </p:sp>
      <p:sp>
        <p:nvSpPr>
          <p:cNvPr id="2" name="TextBox 1">
            <a:extLst>
              <a:ext uri="{FF2B5EF4-FFF2-40B4-BE49-F238E27FC236}">
                <a16:creationId xmlns:a16="http://schemas.microsoft.com/office/drawing/2014/main" id="{CD984F02-8F7C-4ED8-B575-14ECFE5E0F51}"/>
              </a:ext>
              <a:ext uri="{C183D7F6-B498-43B3-948B-1728B52AA6E4}">
                <adec:decorative xmlns:adec="http://schemas.microsoft.com/office/drawing/2017/decorative" val="1"/>
              </a:ext>
            </a:extLst>
          </p:cNvPr>
          <p:cNvSpPr txBox="1"/>
          <p:nvPr/>
        </p:nvSpPr>
        <p:spPr>
          <a:xfrm>
            <a:off x="3667742" y="2042132"/>
            <a:ext cx="1058302" cy="276999"/>
          </a:xfrm>
          <a:prstGeom prst="rect">
            <a:avLst/>
          </a:prstGeom>
          <a:noFill/>
        </p:spPr>
        <p:txBody>
          <a:bodyPr wrap="none" rtlCol="0" anchor="ctr" anchorCtr="0">
            <a:spAutoFit/>
          </a:bodyPr>
          <a:lstStyle/>
          <a:p>
            <a:pPr algn="ctr"/>
            <a:r>
              <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Credentials</a:t>
            </a:r>
          </a:p>
        </p:txBody>
      </p:sp>
      <p:sp>
        <p:nvSpPr>
          <p:cNvPr id="30" name="TextBox 29">
            <a:extLst>
              <a:ext uri="{FF2B5EF4-FFF2-40B4-BE49-F238E27FC236}">
                <a16:creationId xmlns:a16="http://schemas.microsoft.com/office/drawing/2014/main" id="{A20B6869-7BEF-CD4B-968E-F02C0DB2E8DF}"/>
              </a:ext>
              <a:ext uri="{C183D7F6-B498-43B3-948B-1728B52AA6E4}">
                <adec:decorative xmlns:adec="http://schemas.microsoft.com/office/drawing/2017/decorative" val="1"/>
              </a:ext>
            </a:extLst>
          </p:cNvPr>
          <p:cNvSpPr txBox="1"/>
          <p:nvPr/>
        </p:nvSpPr>
        <p:spPr>
          <a:xfrm>
            <a:off x="3711680" y="1972425"/>
            <a:ext cx="1048685" cy="276999"/>
          </a:xfrm>
          <a:prstGeom prst="rect">
            <a:avLst/>
          </a:prstGeom>
          <a:noFill/>
        </p:spPr>
        <p:txBody>
          <a:bodyPr wrap="none" rtlCol="0" anchor="ctr" anchorCtr="0">
            <a:spAutoFit/>
          </a:bodyPr>
          <a:lstStyle/>
          <a:p>
            <a:pPr algn="ctr"/>
            <a:r>
              <a:rPr lang="en-US" sz="1200" b="1" dirty="0">
                <a:solidFill>
                  <a:srgbClr val="685A71"/>
                </a:solidFill>
                <a:latin typeface="Tahoma" panose="020B0604030504040204" pitchFamily="34" charset="0"/>
                <a:ea typeface="Tahoma" panose="020B0604030504040204" pitchFamily="34" charset="0"/>
                <a:cs typeface="Tahoma" panose="020B0604030504040204" pitchFamily="34" charset="0"/>
              </a:rPr>
              <a:t>Persecutor</a:t>
            </a:r>
          </a:p>
        </p:txBody>
      </p:sp>
      <p:sp>
        <p:nvSpPr>
          <p:cNvPr id="26" name="TextBox 25">
            <a:extLst>
              <a:ext uri="{FF2B5EF4-FFF2-40B4-BE49-F238E27FC236}">
                <a16:creationId xmlns:a16="http://schemas.microsoft.com/office/drawing/2014/main" id="{A2C86110-5426-7444-ABA1-BF6BA259532E}"/>
              </a:ext>
              <a:ext uri="{C183D7F6-B498-43B3-948B-1728B52AA6E4}">
                <adec:decorative xmlns:adec="http://schemas.microsoft.com/office/drawing/2017/decorative" val="1"/>
              </a:ext>
            </a:extLst>
          </p:cNvPr>
          <p:cNvSpPr txBox="1"/>
          <p:nvPr/>
        </p:nvSpPr>
        <p:spPr>
          <a:xfrm>
            <a:off x="5125190" y="3692005"/>
            <a:ext cx="974947" cy="461665"/>
          </a:xfrm>
          <a:prstGeom prst="rect">
            <a:avLst/>
          </a:prstGeom>
          <a:noFill/>
        </p:spPr>
        <p:txBody>
          <a:bodyPr wrap="none" rtlCol="0" anchor="ctr" anchorCtr="0">
            <a:spAutoFit/>
          </a:bodyPr>
          <a:lstStyle/>
          <a:p>
            <a:pPr algn="ctr"/>
            <a:r>
              <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Quality </a:t>
            </a:r>
          </a:p>
          <a:p>
            <a:pPr algn="ctr"/>
            <a:r>
              <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Assurance</a:t>
            </a:r>
          </a:p>
        </p:txBody>
      </p:sp>
      <p:sp>
        <p:nvSpPr>
          <p:cNvPr id="28" name="TextBox 27">
            <a:extLst>
              <a:ext uri="{FF2B5EF4-FFF2-40B4-BE49-F238E27FC236}">
                <a16:creationId xmlns:a16="http://schemas.microsoft.com/office/drawing/2014/main" id="{4DDC91E5-656F-3449-96DF-1D7D846A43C0}"/>
              </a:ext>
              <a:ext uri="{C183D7F6-B498-43B3-948B-1728B52AA6E4}">
                <adec:decorative xmlns:adec="http://schemas.microsoft.com/office/drawing/2017/decorative" val="1"/>
              </a:ext>
            </a:extLst>
          </p:cNvPr>
          <p:cNvSpPr txBox="1"/>
          <p:nvPr/>
        </p:nvSpPr>
        <p:spPr>
          <a:xfrm>
            <a:off x="3059852" y="3860216"/>
            <a:ext cx="606256" cy="276999"/>
          </a:xfrm>
          <a:prstGeom prst="rect">
            <a:avLst/>
          </a:prstGeom>
          <a:noFill/>
        </p:spPr>
        <p:txBody>
          <a:bodyPr wrap="none" rtlCol="0" anchor="ctr" anchorCtr="0">
            <a:spAutoFit/>
          </a:bodyPr>
          <a:lstStyle/>
          <a:p>
            <a:pPr algn="ctr"/>
            <a:r>
              <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Legal</a:t>
            </a:r>
          </a:p>
        </p:txBody>
      </p:sp>
      <p:pic>
        <p:nvPicPr>
          <p:cNvPr id="19" name="Picture 18">
            <a:extLst>
              <a:ext uri="{FF2B5EF4-FFF2-40B4-BE49-F238E27FC236}">
                <a16:creationId xmlns:a16="http://schemas.microsoft.com/office/drawing/2014/main" id="{99444BA6-945C-6544-9312-890D2C74702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30333" y="48856"/>
            <a:ext cx="1989667" cy="801268"/>
          </a:xfrm>
          <a:prstGeom prst="rect">
            <a:avLst/>
          </a:prstGeom>
        </p:spPr>
      </p:pic>
    </p:spTree>
    <p:extLst>
      <p:ext uri="{BB962C8B-B14F-4D97-AF65-F5344CB8AC3E}">
        <p14:creationId xmlns:p14="http://schemas.microsoft.com/office/powerpoint/2010/main" val="3016891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369"/>
        <p:cNvGrpSpPr/>
        <p:nvPr/>
      </p:nvGrpSpPr>
      <p:grpSpPr>
        <a:xfrm>
          <a:off x="0" y="0"/>
          <a:ext cx="0" cy="0"/>
          <a:chOff x="0" y="0"/>
          <a:chExt cx="0" cy="0"/>
        </a:xfrm>
      </p:grpSpPr>
      <p:sp>
        <p:nvSpPr>
          <p:cNvPr id="17" name="Google Shape;80;p2">
            <a:extLst>
              <a:ext uri="{FF2B5EF4-FFF2-40B4-BE49-F238E27FC236}">
                <a16:creationId xmlns:a16="http://schemas.microsoft.com/office/drawing/2014/main" id="{7F29E4EB-4E24-4D1E-B570-A7CB0E284047}"/>
              </a:ext>
            </a:extLst>
          </p:cNvPr>
          <p:cNvSpPr txBox="1">
            <a:spLocks noGrp="1"/>
          </p:cNvSpPr>
          <p:nvPr>
            <p:ph type="title" idx="4294967295"/>
          </p:nvPr>
        </p:nvSpPr>
        <p:spPr>
          <a:xfrm>
            <a:off x="147595" y="116043"/>
            <a:ext cx="4706700" cy="109055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1" i="0" u="none" strike="noStrike" kern="0" cap="none" spc="0" normalizeH="0" baseline="0" noProof="0" dirty="0">
                <a:ln>
                  <a:no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sym typeface="Poppins ExtraBold"/>
              </a:rPr>
              <a:t>Genius Within</a:t>
            </a:r>
          </a:p>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0" i="0" u="none" strike="noStrike" kern="0" cap="none" spc="0" normalizeH="0" baseline="0" noProof="0" dirty="0">
                <a:ln>
                  <a:noFill/>
                </a:ln>
                <a:solidFill>
                  <a:schemeClr val="accent1"/>
                </a:solidFill>
                <a:effectLst/>
                <a:uLnTx/>
                <a:uFillTx/>
                <a:latin typeface="Tahoma" panose="020B0604030504040204" pitchFamily="34" charset="0"/>
                <a:ea typeface="Tahoma" panose="020B0604030504040204" pitchFamily="34" charset="0"/>
                <a:cs typeface="Tahoma" panose="020B0604030504040204" pitchFamily="34" charset="0"/>
                <a:sym typeface="Poppins ExtraBold"/>
              </a:rPr>
              <a:t>Services</a:t>
            </a:r>
          </a:p>
        </p:txBody>
      </p:sp>
      <p:sp>
        <p:nvSpPr>
          <p:cNvPr id="15" name="TextBox 14">
            <a:extLst>
              <a:ext uri="{FF2B5EF4-FFF2-40B4-BE49-F238E27FC236}">
                <a16:creationId xmlns:a16="http://schemas.microsoft.com/office/drawing/2014/main" id="{02B99895-0817-41BF-815D-76D70CECD285}"/>
              </a:ext>
            </a:extLst>
          </p:cNvPr>
          <p:cNvSpPr txBox="1"/>
          <p:nvPr/>
        </p:nvSpPr>
        <p:spPr>
          <a:xfrm>
            <a:off x="1418139" y="1237375"/>
            <a:ext cx="3884582" cy="2092881"/>
          </a:xfrm>
          <a:prstGeom prst="rect">
            <a:avLst/>
          </a:prstGeom>
          <a:noFill/>
        </p:spPr>
        <p:txBody>
          <a:bodyPr wrap="square" rtlCol="0">
            <a:spAutoFit/>
          </a:bodyPr>
          <a:lstStyle/>
          <a:p>
            <a:r>
              <a:rPr lang="en-GB" sz="1600" b="1" dirty="0">
                <a:solidFill>
                  <a:schemeClr val="accent5">
                    <a:lumMod val="20000"/>
                    <a:lumOff val="80000"/>
                  </a:schemeClr>
                </a:solidFill>
                <a:latin typeface="Tahoma" panose="020B0604030504040204" pitchFamily="34" charset="0"/>
                <a:ea typeface="Tahoma" panose="020B0604030504040204" pitchFamily="34" charset="0"/>
                <a:cs typeface="Tahoma" panose="020B0604030504040204" pitchFamily="34" charset="0"/>
              </a:rPr>
              <a:t>Awareness Training Courses</a:t>
            </a:r>
          </a:p>
          <a:p>
            <a:endParaRPr lang="en-GB" sz="1600" b="1" dirty="0">
              <a:solidFill>
                <a:schemeClr val="accent5">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a:p>
            <a:r>
              <a:rPr lang="en-GB" sz="1600" b="1" dirty="0">
                <a:solidFill>
                  <a:schemeClr val="accent5">
                    <a:lumMod val="20000"/>
                    <a:lumOff val="80000"/>
                  </a:schemeClr>
                </a:solidFill>
                <a:latin typeface="Tahoma" panose="020B0604030504040204" pitchFamily="34" charset="0"/>
                <a:ea typeface="Tahoma" panose="020B0604030504040204" pitchFamily="34" charset="0"/>
                <a:cs typeface="Tahoma" panose="020B0604030504040204" pitchFamily="34" charset="0"/>
              </a:rPr>
              <a:t>Profiler and Triage</a:t>
            </a:r>
          </a:p>
          <a:p>
            <a:endParaRPr lang="en-GB" sz="1600" b="1" dirty="0">
              <a:solidFill>
                <a:schemeClr val="accent5">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a:p>
            <a:r>
              <a:rPr lang="en-GB" sz="1600" b="1" dirty="0">
                <a:solidFill>
                  <a:schemeClr val="accent5">
                    <a:lumMod val="20000"/>
                    <a:lumOff val="80000"/>
                  </a:schemeClr>
                </a:solidFill>
                <a:latin typeface="Tahoma" panose="020B0604030504040204" pitchFamily="34" charset="0"/>
                <a:ea typeface="Tahoma" panose="020B0604030504040204" pitchFamily="34" charset="0"/>
                <a:cs typeface="Tahoma" panose="020B0604030504040204" pitchFamily="34" charset="0"/>
              </a:rPr>
              <a:t>Next Level Neurodiversity</a:t>
            </a:r>
          </a:p>
          <a:p>
            <a:endParaRPr lang="en-GB" sz="1600" b="1" dirty="0">
              <a:solidFill>
                <a:schemeClr val="accent5">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a:p>
            <a:r>
              <a:rPr lang="en-GB" sz="1600" b="1" dirty="0">
                <a:solidFill>
                  <a:schemeClr val="accent5">
                    <a:lumMod val="20000"/>
                    <a:lumOff val="80000"/>
                  </a:schemeClr>
                </a:solidFill>
                <a:latin typeface="Tahoma" panose="020B0604030504040204" pitchFamily="34" charset="0"/>
                <a:ea typeface="Tahoma" panose="020B0604030504040204" pitchFamily="34" charset="0"/>
                <a:cs typeface="Tahoma" panose="020B0604030504040204" pitchFamily="34" charset="0"/>
              </a:rPr>
              <a:t>Intern/Apprentice support</a:t>
            </a:r>
          </a:p>
          <a:p>
            <a:endParaRPr lang="en-GB" sz="1800" b="1" dirty="0">
              <a:solidFill>
                <a:srgbClr val="D9D9D9"/>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83CFD096-BC3D-4905-9A22-2341F8E78417}"/>
              </a:ext>
            </a:extLst>
          </p:cNvPr>
          <p:cNvSpPr txBox="1"/>
          <p:nvPr/>
        </p:nvSpPr>
        <p:spPr>
          <a:xfrm>
            <a:off x="4995379" y="1237375"/>
            <a:ext cx="3466541" cy="2123658"/>
          </a:xfrm>
          <a:prstGeom prst="rect">
            <a:avLst/>
          </a:prstGeom>
          <a:noFill/>
        </p:spPr>
        <p:txBody>
          <a:bodyPr wrap="square" rtlCol="0">
            <a:spAutoFit/>
          </a:bodyPr>
          <a:lstStyle/>
          <a:p>
            <a:r>
              <a:rPr lang="en-GB" sz="1600" b="1" dirty="0" err="1">
                <a:solidFill>
                  <a:schemeClr val="accent5">
                    <a:lumMod val="20000"/>
                    <a:lumOff val="80000"/>
                  </a:schemeClr>
                </a:solidFill>
                <a:latin typeface="Tahoma" panose="020B0604030504040204" pitchFamily="34" charset="0"/>
                <a:ea typeface="Tahoma" panose="020B0604030504040204" pitchFamily="34" charset="0"/>
                <a:cs typeface="Tahoma" panose="020B0604030504040204" pitchFamily="34" charset="0"/>
              </a:rPr>
              <a:t>iGenius</a:t>
            </a:r>
            <a:r>
              <a:rPr lang="en-GB" sz="1600" b="1" dirty="0">
                <a:solidFill>
                  <a:schemeClr val="accent5">
                    <a:lumMod val="20000"/>
                    <a:lumOff val="80000"/>
                  </a:schemeClr>
                </a:solidFill>
                <a:latin typeface="Tahoma" panose="020B0604030504040204" pitchFamily="34" charset="0"/>
                <a:ea typeface="Tahoma" panose="020B0604030504040204" pitchFamily="34" charset="0"/>
                <a:cs typeface="Tahoma" panose="020B0604030504040204" pitchFamily="34" charset="0"/>
              </a:rPr>
              <a:t> remote access</a:t>
            </a:r>
          </a:p>
          <a:p>
            <a:endParaRPr lang="en-GB" sz="1600" b="1" dirty="0">
              <a:solidFill>
                <a:schemeClr val="accent5">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a:p>
            <a:r>
              <a:rPr lang="en-GB" sz="1600" b="1" dirty="0">
                <a:solidFill>
                  <a:schemeClr val="accent5">
                    <a:lumMod val="20000"/>
                    <a:lumOff val="80000"/>
                  </a:schemeClr>
                </a:solidFill>
                <a:latin typeface="Tahoma" panose="020B0604030504040204" pitchFamily="34" charset="0"/>
                <a:ea typeface="Tahoma" panose="020B0604030504040204" pitchFamily="34" charset="0"/>
                <a:cs typeface="Tahoma" panose="020B0604030504040204" pitchFamily="34" charset="0"/>
              </a:rPr>
              <a:t>Co-coaching Coaching</a:t>
            </a:r>
          </a:p>
          <a:p>
            <a:endParaRPr lang="en-GB" sz="1600" b="1" dirty="0">
              <a:solidFill>
                <a:schemeClr val="accent5">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a:p>
            <a:r>
              <a:rPr lang="en-GB" sz="1600" b="1" dirty="0">
                <a:solidFill>
                  <a:schemeClr val="accent5">
                    <a:lumMod val="20000"/>
                    <a:lumOff val="80000"/>
                  </a:schemeClr>
                </a:solidFill>
                <a:latin typeface="Tahoma" panose="020B0604030504040204" pitchFamily="34" charset="0"/>
                <a:ea typeface="Tahoma" panose="020B0604030504040204" pitchFamily="34" charset="0"/>
                <a:cs typeface="Tahoma" panose="020B0604030504040204" pitchFamily="34" charset="0"/>
              </a:rPr>
              <a:t>Strategy 1:1 Coaching</a:t>
            </a:r>
          </a:p>
          <a:p>
            <a:endParaRPr lang="en-GB" sz="1600" b="1" dirty="0">
              <a:solidFill>
                <a:schemeClr val="accent5">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a:p>
            <a:r>
              <a:rPr lang="en-GB" sz="1600" b="1" dirty="0">
                <a:solidFill>
                  <a:schemeClr val="accent5">
                    <a:lumMod val="20000"/>
                    <a:lumOff val="80000"/>
                  </a:schemeClr>
                </a:solidFill>
                <a:latin typeface="Tahoma" panose="020B0604030504040204" pitchFamily="34" charset="0"/>
                <a:ea typeface="Tahoma" panose="020B0604030504040204" pitchFamily="34" charset="0"/>
                <a:cs typeface="Tahoma" panose="020B0604030504040204" pitchFamily="34" charset="0"/>
              </a:rPr>
              <a:t>Psychological Assessment</a:t>
            </a:r>
          </a:p>
          <a:p>
            <a:endParaRPr lang="en-GB" sz="2000" b="1" dirty="0">
              <a:solidFill>
                <a:srgbClr val="D9D9D9"/>
              </a:solidFill>
              <a:latin typeface="Tahoma" panose="020B0604030504040204" pitchFamily="34" charset="0"/>
              <a:ea typeface="Tahoma" panose="020B0604030504040204" pitchFamily="34" charset="0"/>
              <a:cs typeface="Tahoma" panose="020B0604030504040204" pitchFamily="34" charset="0"/>
            </a:endParaRPr>
          </a:p>
        </p:txBody>
      </p:sp>
      <p:pic>
        <p:nvPicPr>
          <p:cNvPr id="375" name="Google Shape;375;g6ecfdd250e_1_16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rot="184624">
            <a:off x="3141996" y="3323016"/>
            <a:ext cx="571574" cy="1199908"/>
          </a:xfrm>
          <a:prstGeom prst="rect">
            <a:avLst/>
          </a:prstGeom>
          <a:noFill/>
          <a:ln>
            <a:noFill/>
          </a:ln>
        </p:spPr>
      </p:pic>
      <p:pic>
        <p:nvPicPr>
          <p:cNvPr id="376" name="Google Shape;376;g6ecfdd250e_1_16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rot="184624">
            <a:off x="3932815" y="3358537"/>
            <a:ext cx="571571" cy="1164364"/>
          </a:xfrm>
          <a:prstGeom prst="rect">
            <a:avLst/>
          </a:prstGeom>
          <a:noFill/>
          <a:ln>
            <a:noFill/>
          </a:ln>
        </p:spPr>
      </p:pic>
      <p:pic>
        <p:nvPicPr>
          <p:cNvPr id="377" name="Google Shape;377;g6ecfdd250e_1_16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rot="184624">
            <a:off x="4736114" y="3342109"/>
            <a:ext cx="572222" cy="1189406"/>
          </a:xfrm>
          <a:prstGeom prst="rect">
            <a:avLst/>
          </a:prstGeom>
          <a:noFill/>
          <a:ln>
            <a:noFill/>
          </a:ln>
        </p:spPr>
      </p:pic>
      <p:pic>
        <p:nvPicPr>
          <p:cNvPr id="378" name="Google Shape;378;g6ecfdd250e_1_160">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rot="184624">
            <a:off x="2318261" y="3223631"/>
            <a:ext cx="586821" cy="1284459"/>
          </a:xfrm>
          <a:prstGeom prst="rect">
            <a:avLst/>
          </a:prstGeom>
          <a:noFill/>
          <a:ln>
            <a:noFill/>
          </a:ln>
        </p:spPr>
      </p:pic>
      <p:pic>
        <p:nvPicPr>
          <p:cNvPr id="379" name="Google Shape;379;g6ecfdd250e_1_160">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rot="184624">
            <a:off x="1490967" y="3381057"/>
            <a:ext cx="571567" cy="1163040"/>
          </a:xfrm>
          <a:prstGeom prst="rect">
            <a:avLst/>
          </a:prstGeom>
          <a:noFill/>
          <a:ln>
            <a:noFill/>
          </a:ln>
        </p:spPr>
      </p:pic>
      <p:pic>
        <p:nvPicPr>
          <p:cNvPr id="380" name="Google Shape;380;g6ecfdd250e_1_160">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rot="184624">
            <a:off x="6279019" y="3241018"/>
            <a:ext cx="586821" cy="1283147"/>
          </a:xfrm>
          <a:prstGeom prst="rect">
            <a:avLst/>
          </a:prstGeom>
          <a:noFill/>
          <a:ln>
            <a:noFill/>
          </a:ln>
        </p:spPr>
      </p:pic>
      <p:pic>
        <p:nvPicPr>
          <p:cNvPr id="381" name="Google Shape;381;g6ecfdd250e_1_160">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rot="184624">
            <a:off x="5504127" y="3383771"/>
            <a:ext cx="586823" cy="1164368"/>
          </a:xfrm>
          <a:prstGeom prst="rect">
            <a:avLst/>
          </a:prstGeom>
          <a:noFill/>
          <a:ln>
            <a:noFill/>
          </a:ln>
        </p:spPr>
      </p:pic>
      <p:pic>
        <p:nvPicPr>
          <p:cNvPr id="382" name="Google Shape;382;g6ecfdd250e_1_160">
            <a:extLst>
              <a:ext uri="{C183D7F6-B498-43B3-948B-1728B52AA6E4}">
                <adec:decorative xmlns:adec="http://schemas.microsoft.com/office/drawing/2017/decorative" val="1"/>
              </a:ext>
            </a:extLst>
          </p:cNvPr>
          <p:cNvPicPr preferRelativeResize="0"/>
          <p:nvPr/>
        </p:nvPicPr>
        <p:blipFill>
          <a:blip r:embed="rId10">
            <a:alphaModFix/>
          </a:blip>
          <a:stretch>
            <a:fillRect/>
          </a:stretch>
        </p:blipFill>
        <p:spPr>
          <a:xfrm rot="184624">
            <a:off x="7063235" y="3247244"/>
            <a:ext cx="572224" cy="1277492"/>
          </a:xfrm>
          <a:prstGeom prst="rect">
            <a:avLst/>
          </a:prstGeom>
          <a:noFill/>
          <a:ln>
            <a:noFill/>
          </a:ln>
        </p:spPr>
      </p:pic>
      <p:pic>
        <p:nvPicPr>
          <p:cNvPr id="14" name="Picture 13">
            <a:extLst>
              <a:ext uri="{FF2B5EF4-FFF2-40B4-BE49-F238E27FC236}">
                <a16:creationId xmlns:a16="http://schemas.microsoft.com/office/drawing/2014/main" id="{D43AD982-6A0C-9140-A4D3-6DE47B60B20D}"/>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5630333" y="58000"/>
            <a:ext cx="1989667" cy="801268"/>
          </a:xfrm>
          <a:prstGeom prst="rect">
            <a:avLst/>
          </a:prstGeom>
        </p:spPr>
      </p:pic>
    </p:spTree>
    <p:extLst>
      <p:ext uri="{BB962C8B-B14F-4D97-AF65-F5344CB8AC3E}">
        <p14:creationId xmlns:p14="http://schemas.microsoft.com/office/powerpoint/2010/main" val="366795373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70"/>
        <p:cNvGrpSpPr/>
        <p:nvPr/>
      </p:nvGrpSpPr>
      <p:grpSpPr>
        <a:xfrm>
          <a:off x="0" y="0"/>
          <a:ext cx="0" cy="0"/>
          <a:chOff x="0" y="0"/>
          <a:chExt cx="0" cy="0"/>
        </a:xfrm>
      </p:grpSpPr>
      <p:sp>
        <p:nvSpPr>
          <p:cNvPr id="2" name="Title 1">
            <a:extLst>
              <a:ext uri="{FF2B5EF4-FFF2-40B4-BE49-F238E27FC236}">
                <a16:creationId xmlns:a16="http://schemas.microsoft.com/office/drawing/2014/main" id="{EF3CAB36-9790-4D0B-8C89-D6BA7EC85D06}"/>
              </a:ext>
              <a:ext uri="{C183D7F6-B498-43B3-948B-1728B52AA6E4}">
                <adec:decorative xmlns:adec="http://schemas.microsoft.com/office/drawing/2017/decorative" val="1"/>
              </a:ext>
            </a:extLst>
          </p:cNvPr>
          <p:cNvSpPr>
            <a:spLocks noGrp="1"/>
          </p:cNvSpPr>
          <p:nvPr>
            <p:ph type="ctrTitle"/>
          </p:nvPr>
        </p:nvSpPr>
        <p:spPr/>
        <p:txBody>
          <a:bodyPr/>
          <a:lstStyle/>
          <a:p>
            <a:r>
              <a:rPr lang="en-GB" dirty="0">
                <a:solidFill>
                  <a:srgbClr val="999999"/>
                </a:solidFill>
              </a:rPr>
              <a:t>End</a:t>
            </a:r>
          </a:p>
        </p:txBody>
      </p:sp>
      <p:sp>
        <p:nvSpPr>
          <p:cNvPr id="72" name="Google Shape;72;p2"/>
          <p:cNvSpPr txBox="1"/>
          <p:nvPr/>
        </p:nvSpPr>
        <p:spPr>
          <a:xfrm>
            <a:off x="557039" y="656386"/>
            <a:ext cx="4668609" cy="1662361"/>
          </a:xfrm>
          <a:prstGeom prst="rect">
            <a:avLst/>
          </a:prstGeom>
          <a:noFill/>
          <a:ln>
            <a:noFill/>
          </a:ln>
        </p:spPr>
        <p:txBody>
          <a:bodyPr spcFirstLastPara="1" wrap="square" lIns="91425" tIns="91425" rIns="91425" bIns="91425" anchor="t" anchorCtr="0">
            <a:noAutofit/>
          </a:bodyPr>
          <a:lstStyle/>
          <a:p>
            <a:pPr marL="50800" marR="50800" lvl="0" indent="0" rtl="0">
              <a:lnSpc>
                <a:spcPct val="150000"/>
              </a:lnSpc>
              <a:spcBef>
                <a:spcPts val="1000"/>
              </a:spcBef>
              <a:spcAft>
                <a:spcPts val="0"/>
              </a:spcAft>
              <a:buClr>
                <a:schemeClr val="dk1"/>
              </a:buClr>
              <a:buSzPts val="1100"/>
              <a:buFont typeface="Arial"/>
              <a:buNone/>
            </a:pPr>
            <a:r>
              <a:rPr lang="en-GB" sz="2400" b="1" u="none" strike="noStrike" cap="none" dirty="0">
                <a:solidFill>
                  <a:srgbClr val="6B5971"/>
                </a:solidFill>
                <a:latin typeface="Poppins"/>
                <a:ea typeface="Poppins"/>
                <a:cs typeface="Poppins"/>
                <a:sym typeface="Poppins"/>
              </a:rPr>
              <a:t>I</a:t>
            </a:r>
            <a:r>
              <a:rPr lang="es" sz="2400" b="1" u="none" strike="noStrike" cap="none" dirty="0">
                <a:solidFill>
                  <a:srgbClr val="6B5971"/>
                </a:solidFill>
                <a:latin typeface="Tahoma" panose="020B0604030504040204" pitchFamily="34" charset="0"/>
                <a:ea typeface="Tahoma" panose="020B0604030504040204" pitchFamily="34" charset="0"/>
                <a:cs typeface="Tahoma" panose="020B0604030504040204" pitchFamily="34" charset="0"/>
                <a:sym typeface="Poppins"/>
              </a:rPr>
              <a:t>nclusion is a </a:t>
            </a:r>
            <a:r>
              <a:rPr lang="es" sz="2400" b="1"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rPr>
              <a:t>moral, social and economic imperative</a:t>
            </a:r>
            <a:r>
              <a:rPr lang="es" sz="2400" b="1" u="none" strike="noStrike" cap="none" dirty="0">
                <a:solidFill>
                  <a:srgbClr val="6B5971"/>
                </a:solidFill>
                <a:latin typeface="Tahoma" panose="020B0604030504040204" pitchFamily="34" charset="0"/>
                <a:ea typeface="Tahoma" panose="020B0604030504040204" pitchFamily="34" charset="0"/>
                <a:cs typeface="Tahoma" panose="020B0604030504040204" pitchFamily="34" charset="0"/>
                <a:sym typeface="Poppins"/>
              </a:rPr>
              <a:t>.  </a:t>
            </a:r>
            <a:r>
              <a:rPr lang="es" sz="2400" b="1"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rPr>
              <a:t>We all lose </a:t>
            </a:r>
            <a:r>
              <a:rPr lang="es" sz="2400" b="1" u="none" strike="noStrike" cap="none" dirty="0">
                <a:solidFill>
                  <a:srgbClr val="6B5971"/>
                </a:solidFill>
                <a:latin typeface="Tahoma" panose="020B0604030504040204" pitchFamily="34" charset="0"/>
                <a:ea typeface="Tahoma" panose="020B0604030504040204" pitchFamily="34" charset="0"/>
                <a:cs typeface="Tahoma" panose="020B0604030504040204" pitchFamily="34" charset="0"/>
                <a:sym typeface="Poppins"/>
              </a:rPr>
              <a:t>when human </a:t>
            </a:r>
            <a:r>
              <a:rPr lang="es" sz="2400" b="1"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rPr>
              <a:t>potential</a:t>
            </a:r>
            <a:r>
              <a:rPr lang="es" sz="2400" b="1" u="none" strike="noStrike" cap="none" dirty="0">
                <a:solidFill>
                  <a:srgbClr val="6B5971"/>
                </a:solidFill>
                <a:latin typeface="Tahoma" panose="020B0604030504040204" pitchFamily="34" charset="0"/>
                <a:ea typeface="Tahoma" panose="020B0604030504040204" pitchFamily="34" charset="0"/>
                <a:cs typeface="Tahoma" panose="020B0604030504040204" pitchFamily="34" charset="0"/>
                <a:sym typeface="Poppins"/>
              </a:rPr>
              <a:t> </a:t>
            </a:r>
            <a:r>
              <a:rPr lang="es" sz="2400" b="1"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rPr>
              <a:t>is</a:t>
            </a:r>
            <a:r>
              <a:rPr lang="es" sz="2400" b="1" u="none" strike="noStrike" cap="none" dirty="0">
                <a:solidFill>
                  <a:srgbClr val="6B5971"/>
                </a:solidFill>
                <a:latin typeface="Tahoma" panose="020B0604030504040204" pitchFamily="34" charset="0"/>
                <a:ea typeface="Tahoma" panose="020B0604030504040204" pitchFamily="34" charset="0"/>
                <a:cs typeface="Tahoma" panose="020B0604030504040204" pitchFamily="34" charset="0"/>
                <a:sym typeface="Poppins"/>
              </a:rPr>
              <a:t> </a:t>
            </a:r>
            <a:r>
              <a:rPr lang="es" sz="2400" b="1"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rPr>
              <a:t>squandered</a:t>
            </a:r>
            <a:endParaRPr sz="2400" b="1"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Poppins"/>
            </a:endParaRPr>
          </a:p>
          <a:p>
            <a:pPr marL="0" marR="0" lvl="0" indent="0" algn="l" rtl="0">
              <a:lnSpc>
                <a:spcPct val="100000"/>
              </a:lnSpc>
              <a:spcBef>
                <a:spcPts val="10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12" name="Google Shape;263;p10" descr="Social media icons"/>
          <p:cNvGrpSpPr/>
          <p:nvPr/>
        </p:nvGrpSpPr>
        <p:grpSpPr>
          <a:xfrm>
            <a:off x="482417" y="4172528"/>
            <a:ext cx="8359831" cy="513409"/>
            <a:chOff x="1873279" y="4486682"/>
            <a:chExt cx="8156835" cy="513409"/>
          </a:xfrm>
        </p:grpSpPr>
        <p:sp>
          <p:nvSpPr>
            <p:cNvPr id="13" name="Google Shape;264;p10"/>
            <p:cNvSpPr txBox="1"/>
            <p:nvPr/>
          </p:nvSpPr>
          <p:spPr>
            <a:xfrm>
              <a:off x="2061880" y="4505477"/>
              <a:ext cx="1739777" cy="4946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b="0" i="1" u="none" strike="noStrike" cap="none" dirty="0" err="1">
                  <a:solidFill>
                    <a:srgbClr val="6B5972"/>
                  </a:solidFill>
                  <a:latin typeface="Tahoma" panose="020B0604030504040204" pitchFamily="34" charset="0"/>
                  <a:ea typeface="Tahoma" panose="020B0604030504040204" pitchFamily="34" charset="0"/>
                  <a:cs typeface="Tahoma" panose="020B0604030504040204" pitchFamily="34" charset="0"/>
                  <a:sym typeface="Poppins"/>
                </a:rPr>
                <a:t>GeniuswithinCIC</a:t>
              </a:r>
              <a:endParaRPr b="0" i="1" u="none" strike="noStrike" cap="none" dirty="0">
                <a:solidFill>
                  <a:srgbClr val="6B5972"/>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14" name="Google Shape;265;p10"/>
            <p:cNvSpPr txBox="1"/>
            <p:nvPr/>
          </p:nvSpPr>
          <p:spPr>
            <a:xfrm>
              <a:off x="3981056" y="4527550"/>
              <a:ext cx="2027055" cy="35476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b="0" i="1" u="none" strike="noStrike" cap="none" dirty="0">
                  <a:solidFill>
                    <a:srgbClr val="6B5972"/>
                  </a:solidFill>
                  <a:latin typeface="Tahoma" panose="020B0604030504040204" pitchFamily="34" charset="0"/>
                  <a:ea typeface="Tahoma" panose="020B0604030504040204" pitchFamily="34" charset="0"/>
                  <a:cs typeface="Tahoma" panose="020B0604030504040204" pitchFamily="34" charset="0"/>
                  <a:sym typeface="Poppins"/>
                </a:rPr>
                <a:t>@geniuswithinCIC</a:t>
              </a:r>
              <a:endParaRPr b="0" i="1" u="none" strike="noStrike" cap="none" dirty="0">
                <a:solidFill>
                  <a:srgbClr val="6B5972"/>
                </a:solidFill>
                <a:latin typeface="Tahoma" panose="020B0604030504040204" pitchFamily="34" charset="0"/>
                <a:ea typeface="Tahoma" panose="020B0604030504040204" pitchFamily="34" charset="0"/>
                <a:cs typeface="Tahoma" panose="020B0604030504040204" pitchFamily="34" charset="0"/>
                <a:sym typeface="Poppins"/>
              </a:endParaRPr>
            </a:p>
          </p:txBody>
        </p:sp>
        <p:sp>
          <p:nvSpPr>
            <p:cNvPr id="15" name="Google Shape;266;p10"/>
            <p:cNvSpPr txBox="1"/>
            <p:nvPr/>
          </p:nvSpPr>
          <p:spPr>
            <a:xfrm>
              <a:off x="6187509" y="4501565"/>
              <a:ext cx="1858310" cy="35472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b="0" i="1" u="none" strike="noStrike" cap="none" dirty="0">
                  <a:solidFill>
                    <a:srgbClr val="6B5972"/>
                  </a:solidFill>
                  <a:latin typeface="Tahoma" panose="020B0604030504040204" pitchFamily="34" charset="0"/>
                  <a:ea typeface="Tahoma" panose="020B0604030504040204" pitchFamily="34" charset="0"/>
                  <a:cs typeface="Tahoma" panose="020B0604030504040204" pitchFamily="34" charset="0"/>
                  <a:sym typeface="Poppins"/>
                </a:rPr>
                <a:t>Genius Within CIC</a:t>
              </a:r>
              <a:endParaRPr b="0" i="1" u="none" strike="noStrike" cap="none" dirty="0">
                <a:solidFill>
                  <a:srgbClr val="6B5972"/>
                </a:solidFill>
                <a:latin typeface="Tahoma" panose="020B0604030504040204" pitchFamily="34" charset="0"/>
                <a:ea typeface="Tahoma" panose="020B0604030504040204" pitchFamily="34" charset="0"/>
                <a:cs typeface="Tahoma" panose="020B0604030504040204" pitchFamily="34" charset="0"/>
                <a:sym typeface="Poppins"/>
              </a:endParaRPr>
            </a:p>
          </p:txBody>
        </p:sp>
        <p:pic>
          <p:nvPicPr>
            <p:cNvPr id="16" name="Google Shape;267;p1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88344" y="4599027"/>
              <a:ext cx="267801" cy="267815"/>
            </a:xfrm>
            <a:prstGeom prst="rect">
              <a:avLst/>
            </a:prstGeom>
            <a:noFill/>
            <a:ln>
              <a:noFill/>
            </a:ln>
          </p:spPr>
        </p:pic>
        <p:pic>
          <p:nvPicPr>
            <p:cNvPr id="17" name="Google Shape;268;p1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873279" y="4566331"/>
              <a:ext cx="263691" cy="263706"/>
            </a:xfrm>
            <a:prstGeom prst="rect">
              <a:avLst/>
            </a:prstGeom>
            <a:noFill/>
            <a:ln>
              <a:noFill/>
            </a:ln>
          </p:spPr>
        </p:pic>
        <p:pic>
          <p:nvPicPr>
            <p:cNvPr id="18" name="Google Shape;269;p1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973864" y="4561537"/>
              <a:ext cx="268486" cy="268500"/>
            </a:xfrm>
            <a:prstGeom prst="rect">
              <a:avLst/>
            </a:prstGeom>
            <a:noFill/>
            <a:ln>
              <a:noFill/>
            </a:ln>
          </p:spPr>
        </p:pic>
        <p:pic>
          <p:nvPicPr>
            <p:cNvPr id="19" name="Google Shape;270;p10"/>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082591" y="4547895"/>
              <a:ext cx="268500" cy="268500"/>
            </a:xfrm>
            <a:prstGeom prst="rect">
              <a:avLst/>
            </a:prstGeom>
            <a:noFill/>
            <a:ln>
              <a:noFill/>
            </a:ln>
          </p:spPr>
        </p:pic>
        <p:sp>
          <p:nvSpPr>
            <p:cNvPr id="20" name="Google Shape;271;p10"/>
            <p:cNvSpPr txBox="1"/>
            <p:nvPr/>
          </p:nvSpPr>
          <p:spPr>
            <a:xfrm>
              <a:off x="8295523" y="4486682"/>
              <a:ext cx="1734591" cy="266102"/>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800"/>
                <a:buFont typeface="Arial"/>
                <a:buNone/>
              </a:pPr>
              <a:r>
                <a:rPr lang="en-US" b="0" i="1" u="none" strike="noStrike" cap="none" dirty="0">
                  <a:solidFill>
                    <a:srgbClr val="6B5972"/>
                  </a:solidFill>
                  <a:latin typeface="Tahoma" panose="020B0604030504040204" pitchFamily="34" charset="0"/>
                  <a:ea typeface="Tahoma" panose="020B0604030504040204" pitchFamily="34" charset="0"/>
                  <a:cs typeface="Tahoma" panose="020B0604030504040204" pitchFamily="34" charset="0"/>
                  <a:sym typeface="Poppins"/>
                </a:rPr>
                <a:t>@GeniusWithinUK</a:t>
              </a:r>
              <a:endParaRPr b="0" i="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grpSp>
      <p:sp>
        <p:nvSpPr>
          <p:cNvPr id="11" name="Google Shape;262;p10"/>
          <p:cNvSpPr txBox="1"/>
          <p:nvPr/>
        </p:nvSpPr>
        <p:spPr>
          <a:xfrm>
            <a:off x="393120" y="4489524"/>
            <a:ext cx="6896425" cy="4701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n-US" b="1" i="0" u="sng" strike="noStrike" cap="none" dirty="0">
                <a:solidFill>
                  <a:srgbClr val="4C4C4C"/>
                </a:solidFill>
                <a:latin typeface="Tahoma" panose="020B0604030504040204" pitchFamily="34" charset="0"/>
                <a:ea typeface="Tahoma" panose="020B0604030504040204" pitchFamily="34" charset="0"/>
                <a:cs typeface="Tahoma" panose="020B0604030504040204" pitchFamily="34" charset="0"/>
                <a:sym typeface="Poppins"/>
                <a:hlinkClick r:id="rId7">
                  <a:extLst>
                    <a:ext uri="{A12FA001-AC4F-418D-AE19-62706E023703}">
                      <ahyp:hlinkClr xmlns:ahyp="http://schemas.microsoft.com/office/drawing/2018/hyperlinkcolor" val="tx"/>
                    </a:ext>
                  </a:extLst>
                </a:hlinkClick>
              </a:rPr>
              <a:t>www.geniuswithin.co.uk</a:t>
            </a:r>
            <a:r>
              <a:rPr lang="en-US" b="1" i="0" u="none" strike="noStrike" cap="none" dirty="0">
                <a:solidFill>
                  <a:srgbClr val="4C4C4C"/>
                </a:solidFill>
                <a:latin typeface="Tahoma" panose="020B0604030504040204" pitchFamily="34" charset="0"/>
                <a:ea typeface="Tahoma" panose="020B0604030504040204" pitchFamily="34" charset="0"/>
                <a:cs typeface="Tahoma" panose="020B0604030504040204" pitchFamily="34" charset="0"/>
                <a:sym typeface="Poppins"/>
              </a:rPr>
              <a:t>  </a:t>
            </a:r>
            <a:r>
              <a:rPr lang="en-US" b="1" i="0" u="none" strike="noStrike" cap="none" dirty="0">
                <a:solidFill>
                  <a:srgbClr val="6B5972"/>
                </a:solidFill>
                <a:latin typeface="Tahoma" panose="020B0604030504040204" pitchFamily="34" charset="0"/>
                <a:ea typeface="Tahoma" panose="020B0604030504040204" pitchFamily="34" charset="0"/>
                <a:cs typeface="Tahoma" panose="020B0604030504040204" pitchFamily="34" charset="0"/>
                <a:sym typeface="Poppins"/>
              </a:rPr>
              <a:t>|  01273 890 502  |  </a:t>
            </a:r>
            <a:r>
              <a:rPr lang="en-US" b="1" dirty="0">
                <a:solidFill>
                  <a:srgbClr val="6B5972"/>
                </a:solidFill>
                <a:latin typeface="Tahoma" panose="020B0604030504040204" pitchFamily="34" charset="0"/>
                <a:ea typeface="Tahoma" panose="020B0604030504040204" pitchFamily="34" charset="0"/>
                <a:cs typeface="Tahoma" panose="020B0604030504040204" pitchFamily="34" charset="0"/>
                <a:sym typeface="Poppins"/>
              </a:rPr>
              <a:t>info</a:t>
            </a:r>
            <a:r>
              <a:rPr lang="en-US" b="1" i="0" u="none" strike="noStrike" cap="none" dirty="0">
                <a:solidFill>
                  <a:srgbClr val="6B5972"/>
                </a:solidFill>
                <a:latin typeface="Tahoma" panose="020B0604030504040204" pitchFamily="34" charset="0"/>
                <a:ea typeface="Tahoma" panose="020B0604030504040204" pitchFamily="34" charset="0"/>
                <a:cs typeface="Tahoma" panose="020B0604030504040204" pitchFamily="34" charset="0"/>
                <a:sym typeface="Poppins"/>
              </a:rPr>
              <a:t>@geniuswithin.co.uk</a:t>
            </a:r>
            <a:endParaRPr b="1" i="0" u="none" strike="noStrike" cap="none" dirty="0">
              <a:solidFill>
                <a:srgbClr val="6B5972"/>
              </a:solidFill>
              <a:latin typeface="Tahoma" panose="020B0604030504040204" pitchFamily="34" charset="0"/>
              <a:ea typeface="Tahoma" panose="020B0604030504040204" pitchFamily="34" charset="0"/>
              <a:cs typeface="Tahoma" panose="020B0604030504040204" pitchFamily="34" charset="0"/>
              <a:sym typeface="Poppins"/>
            </a:endParaRPr>
          </a:p>
        </p:txBody>
      </p:sp>
      <p:pic>
        <p:nvPicPr>
          <p:cNvPr id="21" name="Picture 20">
            <a:extLst>
              <a:ext uri="{FF2B5EF4-FFF2-40B4-BE49-F238E27FC236}">
                <a16:creationId xmlns:a16="http://schemas.microsoft.com/office/drawing/2014/main" id="{7AC17AF4-5B2D-3B4D-8182-4B5BC695688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630333" y="48856"/>
            <a:ext cx="1989667" cy="801268"/>
          </a:xfrm>
          <a:prstGeom prst="rect">
            <a:avLst/>
          </a:prstGeom>
        </p:spPr>
      </p:pic>
      <p:sp>
        <p:nvSpPr>
          <p:cNvPr id="73" name="Google Shape;73;p2">
            <a:extLst>
              <a:ext uri="{C183D7F6-B498-43B3-948B-1728B52AA6E4}">
                <adec:decorative xmlns:adec="http://schemas.microsoft.com/office/drawing/2017/decorative" val="1"/>
              </a:ext>
            </a:extLst>
          </p:cNvPr>
          <p:cNvSpPr txBox="1"/>
          <p:nvPr/>
        </p:nvSpPr>
        <p:spPr>
          <a:xfrm>
            <a:off x="260843" y="248986"/>
            <a:ext cx="713400" cy="8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600"/>
              <a:buFont typeface="Arial"/>
              <a:buNone/>
            </a:pPr>
            <a:r>
              <a:rPr lang="es" sz="9600" b="0" i="0" u="none" strike="noStrike" cap="none" dirty="0">
                <a:solidFill>
                  <a:schemeClr val="lt1"/>
                </a:solidFill>
                <a:latin typeface="Playfair Display"/>
                <a:ea typeface="Playfair Display"/>
                <a:cs typeface="Playfair Display"/>
                <a:sym typeface="Playfair Display"/>
              </a:rPr>
              <a:t>“</a:t>
            </a:r>
            <a:endParaRPr sz="9600" b="0" i="0" u="none" strike="noStrike" cap="none" dirty="0">
              <a:solidFill>
                <a:schemeClr val="lt1"/>
              </a:solidFill>
              <a:latin typeface="Playfair Display"/>
              <a:ea typeface="Playfair Display"/>
              <a:cs typeface="Playfair Display"/>
              <a:sym typeface="Playfair Display"/>
            </a:endParaRPr>
          </a:p>
        </p:txBody>
      </p:sp>
      <p:sp>
        <p:nvSpPr>
          <p:cNvPr id="74" name="Google Shape;74;p2">
            <a:extLst>
              <a:ext uri="{C183D7F6-B498-43B3-948B-1728B52AA6E4}">
                <adec:decorative xmlns:adec="http://schemas.microsoft.com/office/drawing/2017/decorative" val="1"/>
              </a:ext>
            </a:extLst>
          </p:cNvPr>
          <p:cNvSpPr txBox="1"/>
          <p:nvPr/>
        </p:nvSpPr>
        <p:spPr>
          <a:xfrm>
            <a:off x="4166684" y="2570452"/>
            <a:ext cx="713400" cy="6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 sz="9600" b="0" i="0" u="none" strike="noStrike" cap="none" dirty="0">
                <a:solidFill>
                  <a:schemeClr val="lt1"/>
                </a:solidFill>
                <a:latin typeface="Playfair Display"/>
                <a:ea typeface="Playfair Display"/>
                <a:cs typeface="Playfair Display"/>
                <a:sym typeface="Playfair Display"/>
              </a:rPr>
              <a:t>”</a:t>
            </a:r>
            <a:endParaRPr sz="1400" b="0" i="0" u="none" strike="noStrike" cap="none" dirty="0">
              <a:solidFill>
                <a:schemeClr val="lt1"/>
              </a:solidFill>
              <a:latin typeface="Arial"/>
              <a:ea typeface="Arial"/>
              <a:cs typeface="Arial"/>
              <a:sym typeface="Arial"/>
            </a:endParaRPr>
          </a:p>
        </p:txBody>
      </p:sp>
      <p:pic>
        <p:nvPicPr>
          <p:cNvPr id="79" name="Google Shape;79;p2">
            <a:extLst>
              <a:ext uri="{C183D7F6-B498-43B3-948B-1728B52AA6E4}">
                <adec:decorative xmlns:adec="http://schemas.microsoft.com/office/drawing/2017/decorative" val="1"/>
              </a:ext>
            </a:extLst>
          </p:cNvPr>
          <p:cNvPicPr preferRelativeResize="0"/>
          <p:nvPr/>
        </p:nvPicPr>
        <p:blipFill>
          <a:blip r:embed="rId9" cstate="screen">
            <a:alphaModFix/>
            <a:extLst>
              <a:ext uri="{BEBA8EAE-BF5A-486C-A8C5-ECC9F3942E4B}">
                <a14:imgProps xmlns:a14="http://schemas.microsoft.com/office/drawing/2010/main">
                  <a14:imgLayer r:embed="rId10">
                    <a14:imgEffect>
                      <a14:saturation sat="66000"/>
                    </a14:imgEffect>
                  </a14:imgLayer>
                </a14:imgProps>
              </a:ext>
              <a:ext uri="{28A0092B-C50C-407E-A947-70E740481C1C}">
                <a14:useLocalDpi xmlns:a14="http://schemas.microsoft.com/office/drawing/2010/main"/>
              </a:ext>
            </a:extLst>
          </a:blip>
          <a:stretch>
            <a:fillRect/>
          </a:stretch>
        </p:blipFill>
        <p:spPr>
          <a:xfrm rot="169367">
            <a:off x="5163182" y="975977"/>
            <a:ext cx="1755604" cy="26855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4197959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BC7FBB3-1681-4BB1-A01D-122A3A7D1F48}"/>
              </a:ext>
            </a:extLst>
          </p:cNvPr>
          <p:cNvSpPr>
            <a:spLocks noGrp="1"/>
          </p:cNvSpPr>
          <p:nvPr>
            <p:ph type="title" idx="4294967295"/>
          </p:nvPr>
        </p:nvSpPr>
        <p:spPr/>
        <p:txBody>
          <a:bodyPr/>
          <a:lstStyle/>
          <a:p>
            <a:r>
              <a:rPr lang="en-GB" dirty="0"/>
              <a:t>What is hidden disability?</a:t>
            </a:r>
          </a:p>
        </p:txBody>
      </p:sp>
      <p:sp>
        <p:nvSpPr>
          <p:cNvPr id="7" name="Rectangle 6">
            <a:extLst>
              <a:ext uri="{FF2B5EF4-FFF2-40B4-BE49-F238E27FC236}">
                <a16:creationId xmlns:a16="http://schemas.microsoft.com/office/drawing/2014/main" id="{6FB52D65-9EAE-4542-9703-A86CE3C0DAF6}"/>
              </a:ext>
            </a:extLst>
          </p:cNvPr>
          <p:cNvSpPr/>
          <p:nvPr/>
        </p:nvSpPr>
        <p:spPr>
          <a:xfrm>
            <a:off x="1524000" y="1182428"/>
            <a:ext cx="1367246" cy="5532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Applied</a:t>
            </a:r>
          </a:p>
        </p:txBody>
      </p:sp>
      <p:sp>
        <p:nvSpPr>
          <p:cNvPr id="8" name="Rectangle 7">
            <a:extLst>
              <a:ext uri="{FF2B5EF4-FFF2-40B4-BE49-F238E27FC236}">
                <a16:creationId xmlns:a16="http://schemas.microsoft.com/office/drawing/2014/main" id="{7251305D-4DC0-4C29-A485-AB7263A78CE4}"/>
              </a:ext>
            </a:extLst>
          </p:cNvPr>
          <p:cNvSpPr/>
          <p:nvPr/>
        </p:nvSpPr>
        <p:spPr>
          <a:xfrm>
            <a:off x="3087512" y="1182428"/>
            <a:ext cx="1395549" cy="55325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Clinical</a:t>
            </a:r>
          </a:p>
        </p:txBody>
      </p:sp>
      <p:sp>
        <p:nvSpPr>
          <p:cNvPr id="9" name="Rectangle 8">
            <a:extLst>
              <a:ext uri="{FF2B5EF4-FFF2-40B4-BE49-F238E27FC236}">
                <a16:creationId xmlns:a16="http://schemas.microsoft.com/office/drawing/2014/main" id="{22BC5631-03CA-43E7-879F-79347688DD7C}"/>
              </a:ext>
            </a:extLst>
          </p:cNvPr>
          <p:cNvSpPr/>
          <p:nvPr/>
        </p:nvSpPr>
        <p:spPr>
          <a:xfrm>
            <a:off x="4655423" y="1182428"/>
            <a:ext cx="1368859" cy="55325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Acquired (transient)</a:t>
            </a:r>
          </a:p>
        </p:txBody>
      </p:sp>
      <p:sp>
        <p:nvSpPr>
          <p:cNvPr id="10" name="Rectangle 9">
            <a:extLst>
              <a:ext uri="{FF2B5EF4-FFF2-40B4-BE49-F238E27FC236}">
                <a16:creationId xmlns:a16="http://schemas.microsoft.com/office/drawing/2014/main" id="{B42E23B3-C157-4FF8-BAE6-41DA6A538587}"/>
              </a:ext>
            </a:extLst>
          </p:cNvPr>
          <p:cNvSpPr/>
          <p:nvPr/>
        </p:nvSpPr>
        <p:spPr>
          <a:xfrm>
            <a:off x="6196644" y="1182428"/>
            <a:ext cx="1395549" cy="55325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Acquired (Chronic)</a:t>
            </a:r>
          </a:p>
        </p:txBody>
      </p:sp>
      <p:graphicFrame>
        <p:nvGraphicFramePr>
          <p:cNvPr id="5" name="Diagram 4" descr="4 column chart outlining applied, clinical, acquired (transient) and acquired (chronic) conditions.">
            <a:extLst>
              <a:ext uri="{FF2B5EF4-FFF2-40B4-BE49-F238E27FC236}">
                <a16:creationId xmlns:a16="http://schemas.microsoft.com/office/drawing/2014/main" id="{CB557994-BD66-4341-BA1B-833785ADA6C2}"/>
              </a:ext>
            </a:extLst>
          </p:cNvPr>
          <p:cNvGraphicFramePr/>
          <p:nvPr>
            <p:extLst>
              <p:ext uri="{D42A27DB-BD31-4B8C-83A1-F6EECF244321}">
                <p14:modId xmlns:p14="http://schemas.microsoft.com/office/powerpoint/2010/main" val="1176663727"/>
              </p:ext>
            </p:extLst>
          </p:nvPr>
        </p:nvGraphicFramePr>
        <p:xfrm>
          <a:off x="1524000" y="131908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CB8BBA2-FCD5-419F-B1EB-C8D5944CACDD}"/>
              </a:ext>
            </a:extLst>
          </p:cNvPr>
          <p:cNvSpPr txBox="1"/>
          <p:nvPr/>
        </p:nvSpPr>
        <p:spPr>
          <a:xfrm>
            <a:off x="5714768" y="4912668"/>
            <a:ext cx="3480440" cy="230832"/>
          </a:xfrm>
          <a:prstGeom prst="rect">
            <a:avLst/>
          </a:prstGeom>
          <a:noFill/>
        </p:spPr>
        <p:txBody>
          <a:bodyPr wrap="none" rtlCol="0">
            <a:spAutoFit/>
          </a:bodyPr>
          <a:lstStyle/>
          <a:p>
            <a:r>
              <a:rPr lang="en-GB" sz="900" dirty="0">
                <a:latin typeface="Tahoma" panose="020B0604030504040204" pitchFamily="34" charset="0"/>
                <a:ea typeface="Tahoma" panose="020B0604030504040204" pitchFamily="34" charset="0"/>
                <a:cs typeface="Tahoma" panose="020B0604030504040204" pitchFamily="34" charset="0"/>
              </a:rPr>
              <a:t>Source: Weinberg and Doyle 2017: British Psychological Society</a:t>
            </a:r>
          </a:p>
        </p:txBody>
      </p:sp>
      <p:pic>
        <p:nvPicPr>
          <p:cNvPr id="11" name="Picture 10">
            <a:extLst>
              <a:ext uri="{FF2B5EF4-FFF2-40B4-BE49-F238E27FC236}">
                <a16:creationId xmlns:a16="http://schemas.microsoft.com/office/drawing/2014/main" id="{83D5BBD9-77DE-6C45-97D4-4304BAE3964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630333" y="48856"/>
            <a:ext cx="1989667" cy="801268"/>
          </a:xfrm>
          <a:prstGeom prst="rect">
            <a:avLst/>
          </a:prstGeom>
        </p:spPr>
      </p:pic>
      <p:sp>
        <p:nvSpPr>
          <p:cNvPr id="3" name="TextBox 2">
            <a:extLst>
              <a:ext uri="{FF2B5EF4-FFF2-40B4-BE49-F238E27FC236}">
                <a16:creationId xmlns:a16="http://schemas.microsoft.com/office/drawing/2014/main" id="{7134B4C3-DF9A-4831-8825-4155896598B8}"/>
              </a:ext>
              <a:ext uri="{C183D7F6-B498-43B3-948B-1728B52AA6E4}">
                <adec:decorative xmlns:adec="http://schemas.microsoft.com/office/drawing/2017/decorative" val="1"/>
              </a:ext>
            </a:extLst>
          </p:cNvPr>
          <p:cNvSpPr txBox="1"/>
          <p:nvPr/>
        </p:nvSpPr>
        <p:spPr>
          <a:xfrm>
            <a:off x="0" y="91743"/>
            <a:ext cx="4873214" cy="1077218"/>
          </a:xfrm>
          <a:prstGeom prst="rect">
            <a:avLst/>
          </a:prstGeom>
          <a:noFill/>
        </p:spPr>
        <p:txBody>
          <a:bodyPr wrap="square" rtlCol="0">
            <a:spAutoFit/>
          </a:bodyPr>
          <a:lstStyle/>
          <a:p>
            <a:r>
              <a:rPr lang="en-GB" sz="3200" b="1" dirty="0">
                <a:solidFill>
                  <a:srgbClr val="D9D9D9"/>
                </a:solidFill>
                <a:latin typeface="Tahoma" panose="020B0604030504040204" pitchFamily="34" charset="0"/>
                <a:ea typeface="Tahoma" panose="020B0604030504040204" pitchFamily="34" charset="0"/>
                <a:cs typeface="Tahoma" panose="020B0604030504040204" pitchFamily="34" charset="0"/>
              </a:rPr>
              <a:t>What is </a:t>
            </a:r>
          </a:p>
          <a:p>
            <a:r>
              <a:rPr lang="en-GB" sz="3200" dirty="0">
                <a:solidFill>
                  <a:schemeClr val="accent1"/>
                </a:solidFill>
                <a:latin typeface="Tahoma" panose="020B0604030504040204" pitchFamily="34" charset="0"/>
                <a:ea typeface="Tahoma" panose="020B0604030504040204" pitchFamily="34" charset="0"/>
                <a:cs typeface="Tahoma" panose="020B0604030504040204" pitchFamily="34" charset="0"/>
              </a:rPr>
              <a:t>Hidden Disability?</a:t>
            </a:r>
          </a:p>
        </p:txBody>
      </p:sp>
    </p:spTree>
    <p:extLst>
      <p:ext uri="{BB962C8B-B14F-4D97-AF65-F5344CB8AC3E}">
        <p14:creationId xmlns:p14="http://schemas.microsoft.com/office/powerpoint/2010/main" val="355186346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468" name="Shape 468"/>
          <p:cNvSpPr>
            <a:spLocks noGrp="1"/>
          </p:cNvSpPr>
          <p:nvPr>
            <p:ph type="title" idx="4294967295"/>
          </p:nvPr>
        </p:nvSpPr>
        <p:spPr>
          <a:xfrm>
            <a:off x="0" y="117043"/>
            <a:ext cx="4567350" cy="1046408"/>
          </a:xfrm>
          <a:prstGeom prst="rect">
            <a:avLst/>
          </a:prstGeom>
          <a:noFill/>
          <a:ln w="12700">
            <a:noFill/>
            <a:prstDash/>
            <a:miter lim="400000"/>
          </a:ln>
          <a:effectLst/>
          <a:extLst>
            <a:ext uri="{C572A759-6A51-4108-AA02-DFA0A04FC94B}">
              <ma14:wrappingTextBoxFlag xmlns:ma14="http://schemas.microsoft.com/office/mac/drawingml/2011/main" xmlns="" val="1"/>
            </a:ext>
          </a:extLst>
        </p:spPr>
        <p:txBody>
          <a:bodyPr rot="0" spcFirstLastPara="0" vertOverflow="overflow" horzOverflow="overflow" vert="horz" wrap="square" lIns="91424" tIns="91424" rIns="91424" bIns="91424"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800">
                <a:solidFill>
                  <a:srgbClr val="EFEFEF"/>
                </a:solidFill>
                <a:latin typeface="Poppins ExtraBold"/>
                <a:ea typeface="Poppins ExtraBold"/>
                <a:cs typeface="Poppins ExtraBold"/>
                <a:sym typeface="Poppins ExtraBold"/>
              </a:defRPr>
            </a:pPr>
            <a:r>
              <a:rPr kumimoji="0" lang="en-GB" sz="2800" b="1" i="0" u="none" strike="noStrike" kern="0" cap="none" spc="0" normalizeH="0" baseline="0" noProof="0" dirty="0">
                <a:ln>
                  <a:noFill/>
                </a:ln>
                <a:solidFill>
                  <a:srgbClr val="EFEFEF"/>
                </a:solidFill>
                <a:effectLst/>
                <a:uLnTx/>
                <a:uFillTx/>
                <a:latin typeface="Tahoma" panose="020B0604030504040204" pitchFamily="34" charset="0"/>
                <a:ea typeface="Tahoma" panose="020B0604030504040204" pitchFamily="34" charset="0"/>
                <a:cs typeface="Tahoma" panose="020B0604030504040204" pitchFamily="34" charset="0"/>
                <a:sym typeface="Poppins ExtraBold"/>
              </a:rPr>
              <a:t>Awareness Training</a:t>
            </a:r>
            <a:endParaRPr kumimoji="0" lang="en-GB" sz="2800" b="1" i="0" u="none" strike="noStrike" kern="0" cap="none" spc="0" normalizeH="0" baseline="0" noProof="0" dirty="0">
              <a:ln>
                <a:noFill/>
              </a:ln>
              <a:solidFill>
                <a:srgbClr val="EFEFEF"/>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sz="2800">
                <a:solidFill>
                  <a:srgbClr val="685A71"/>
                </a:solidFill>
                <a:latin typeface="Poppins ExtraBold"/>
                <a:ea typeface="Poppins ExtraBold"/>
                <a:cs typeface="Poppins ExtraBold"/>
                <a:sym typeface="Poppins ExtraBold"/>
              </a:defRPr>
            </a:pPr>
            <a:r>
              <a:rPr kumimoji="0" lang="en-GB" sz="2800" b="0" i="0" u="none" strike="noStrike" kern="0" cap="none" spc="0" normalizeH="0" baseline="0" noProof="0" dirty="0">
                <a:ln>
                  <a:noFill/>
                </a:ln>
                <a:solidFill>
                  <a:srgbClr val="685A71"/>
                </a:solidFill>
                <a:effectLst/>
                <a:uLnTx/>
                <a:uFillTx/>
                <a:latin typeface="Tahoma" panose="020B0604030504040204" pitchFamily="34" charset="0"/>
                <a:ea typeface="Tahoma" panose="020B0604030504040204" pitchFamily="34" charset="0"/>
                <a:cs typeface="Tahoma" panose="020B0604030504040204" pitchFamily="34" charset="0"/>
                <a:sym typeface="Poppins ExtraBold"/>
              </a:rPr>
              <a:t>Changing Perceptions</a:t>
            </a:r>
          </a:p>
        </p:txBody>
      </p:sp>
      <p:pic>
        <p:nvPicPr>
          <p:cNvPr id="466" name="image22.jpg" descr="Child licking nose with their tongue."/>
          <p:cNvPicPr>
            <a:picLocks noChangeAspect="1"/>
          </p:cNvPicPr>
          <p:nvPr/>
        </p:nvPicPr>
        <p:blipFill>
          <a:blip r:embed="rId3"/>
          <a:stretch>
            <a:fillRect/>
          </a:stretch>
        </p:blipFill>
        <p:spPr>
          <a:xfrm>
            <a:off x="32530" y="1637214"/>
            <a:ext cx="2267412" cy="2267412"/>
          </a:xfrm>
          <a:prstGeom prst="rect">
            <a:avLst/>
          </a:prstGeom>
          <a:ln w="12700">
            <a:miter lim="400000"/>
          </a:ln>
        </p:spPr>
      </p:pic>
      <p:pic>
        <p:nvPicPr>
          <p:cNvPr id="463" name="image19.jpg" descr="A picture containing green, clothing."/>
          <p:cNvPicPr>
            <a:picLocks noChangeAspect="1"/>
          </p:cNvPicPr>
          <p:nvPr/>
        </p:nvPicPr>
        <p:blipFill>
          <a:blip r:embed="rId4"/>
          <a:stretch>
            <a:fillRect/>
          </a:stretch>
        </p:blipFill>
        <p:spPr>
          <a:xfrm>
            <a:off x="2299940" y="1637214"/>
            <a:ext cx="2267411" cy="2267412"/>
          </a:xfrm>
          <a:prstGeom prst="rect">
            <a:avLst/>
          </a:prstGeom>
          <a:ln w="12700">
            <a:miter lim="400000"/>
          </a:ln>
        </p:spPr>
      </p:pic>
      <p:pic>
        <p:nvPicPr>
          <p:cNvPr id="465" name="image21.jpg" descr="Women relaxing in front of steps."/>
          <p:cNvPicPr>
            <a:picLocks noChangeAspect="1"/>
          </p:cNvPicPr>
          <p:nvPr/>
        </p:nvPicPr>
        <p:blipFill>
          <a:blip r:embed="rId5"/>
          <a:stretch>
            <a:fillRect/>
          </a:stretch>
        </p:blipFill>
        <p:spPr>
          <a:xfrm>
            <a:off x="4567351" y="1637214"/>
            <a:ext cx="2267411" cy="2267411"/>
          </a:xfrm>
          <a:prstGeom prst="rect">
            <a:avLst/>
          </a:prstGeom>
          <a:ln w="12700">
            <a:miter lim="400000"/>
          </a:ln>
        </p:spPr>
      </p:pic>
      <p:pic>
        <p:nvPicPr>
          <p:cNvPr id="464" name="image20.jpg" descr="Ranibow cast across hand from a prism."/>
          <p:cNvPicPr>
            <a:picLocks noChangeAspect="1"/>
          </p:cNvPicPr>
          <p:nvPr/>
        </p:nvPicPr>
        <p:blipFill>
          <a:blip r:embed="rId6"/>
          <a:stretch>
            <a:fillRect/>
          </a:stretch>
        </p:blipFill>
        <p:spPr>
          <a:xfrm>
            <a:off x="6834760" y="1637214"/>
            <a:ext cx="2267412" cy="2267412"/>
          </a:xfrm>
          <a:prstGeom prst="rect">
            <a:avLst/>
          </a:prstGeom>
          <a:ln w="12700">
            <a:miter lim="400000"/>
          </a:ln>
        </p:spPr>
      </p:pic>
      <p:sp>
        <p:nvSpPr>
          <p:cNvPr id="467" name="Shape 467"/>
          <p:cNvSpPr/>
          <p:nvPr/>
        </p:nvSpPr>
        <p:spPr>
          <a:xfrm>
            <a:off x="3352800" y="4189393"/>
            <a:ext cx="2557749"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1600">
                <a:solidFill>
                  <a:srgbClr val="685A71"/>
                </a:solidFill>
              </a:defRPr>
            </a:pPr>
            <a:r>
              <a:rPr kumimoji="0" sz="1600" b="0" i="0" u="none" strike="noStrike" kern="0" cap="none" spc="0" normalizeH="0" baseline="0" noProof="0" dirty="0">
                <a:ln>
                  <a:noFill/>
                </a:ln>
                <a:solidFill>
                  <a:srgbClr val="685A71"/>
                </a:solidFill>
                <a:effectLst/>
                <a:uLnTx/>
                <a:uFillTx/>
                <a:latin typeface="Tahoma" panose="020B0604030504040204" pitchFamily="34" charset="0"/>
                <a:ea typeface="Tahoma" panose="020B0604030504040204" pitchFamily="34" charset="0"/>
                <a:cs typeface="Tahoma" panose="020B0604030504040204" pitchFamily="34" charset="0"/>
                <a:sym typeface="Poppins"/>
              </a:rPr>
              <a:t>#ThinkAgain</a:t>
            </a:r>
            <a:endParaRPr kumimoji="0" sz="16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sz="1600">
                <a:solidFill>
                  <a:srgbClr val="685A71"/>
                </a:solidFill>
              </a:defRPr>
            </a:pPr>
            <a:r>
              <a:rPr kumimoji="0" sz="1600" b="0" i="0" u="none" strike="noStrike" kern="0" cap="none" spc="0" normalizeH="0" baseline="0" noProof="0" dirty="0">
                <a:ln>
                  <a:noFill/>
                </a:ln>
                <a:solidFill>
                  <a:srgbClr val="685A71"/>
                </a:solidFill>
                <a:effectLst/>
                <a:uLnTx/>
                <a:uFillTx/>
                <a:latin typeface="Tahoma" panose="020B0604030504040204" pitchFamily="34" charset="0"/>
                <a:ea typeface="Tahoma" panose="020B0604030504040204" pitchFamily="34" charset="0"/>
                <a:cs typeface="Tahoma" panose="020B0604030504040204" pitchFamily="34" charset="0"/>
                <a:sym typeface="Poppins"/>
              </a:rPr>
              <a:t>#UnleashYourGeniusWithin</a:t>
            </a:r>
            <a:endParaRPr kumimoji="0" sz="16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sz="1600">
                <a:solidFill>
                  <a:srgbClr val="685A71"/>
                </a:solidFill>
              </a:defRPr>
            </a:pPr>
            <a:r>
              <a:rPr kumimoji="0" sz="1600" b="0" i="0" u="none" strike="noStrike" kern="0" cap="none" spc="0" normalizeH="0" baseline="0" noProof="0" dirty="0">
                <a:ln>
                  <a:noFill/>
                </a:ln>
                <a:solidFill>
                  <a:srgbClr val="685A71"/>
                </a:solidFill>
                <a:effectLst/>
                <a:uLnTx/>
                <a:uFillTx/>
                <a:latin typeface="Tahoma" panose="020B0604030504040204" pitchFamily="34" charset="0"/>
                <a:ea typeface="Tahoma" panose="020B0604030504040204" pitchFamily="34" charset="0"/>
                <a:cs typeface="Tahoma" panose="020B0604030504040204" pitchFamily="34" charset="0"/>
                <a:sym typeface="Poppins"/>
              </a:rPr>
              <a:t>#WhoDoYouKnow</a:t>
            </a:r>
            <a:endParaRPr kumimoji="0" sz="16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pic>
        <p:nvPicPr>
          <p:cNvPr id="12" name="Picture 11">
            <a:extLst>
              <a:ext uri="{FF2B5EF4-FFF2-40B4-BE49-F238E27FC236}">
                <a16:creationId xmlns:a16="http://schemas.microsoft.com/office/drawing/2014/main" id="{0590791F-9BE7-894A-9AE3-C8E9522B02D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674004" y="64340"/>
            <a:ext cx="1970786" cy="793666"/>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84"/>
        <p:cNvGrpSpPr/>
        <p:nvPr/>
      </p:nvGrpSpPr>
      <p:grpSpPr>
        <a:xfrm>
          <a:off x="0" y="0"/>
          <a:ext cx="0" cy="0"/>
          <a:chOff x="0" y="0"/>
          <a:chExt cx="0" cy="0"/>
        </a:xfrm>
      </p:grpSpPr>
      <p:sp>
        <p:nvSpPr>
          <p:cNvPr id="6" name="Title 5">
            <a:extLst>
              <a:ext uri="{FF2B5EF4-FFF2-40B4-BE49-F238E27FC236}">
                <a16:creationId xmlns:a16="http://schemas.microsoft.com/office/drawing/2014/main" id="{824B321F-C9D4-4A46-A3FD-79BA9811328D}"/>
              </a:ext>
            </a:extLst>
          </p:cNvPr>
          <p:cNvSpPr txBox="1">
            <a:spLocks noGrp="1"/>
          </p:cNvSpPr>
          <p:nvPr>
            <p:ph type="title" idx="4294967295"/>
          </p:nvPr>
        </p:nvSpPr>
        <p:spPr>
          <a:xfrm>
            <a:off x="793763" y="396328"/>
            <a:ext cx="3968496" cy="27853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3800" b="1" i="0" u="none" strike="noStrike" kern="0" cap="none" spc="0" normalizeH="0" baseline="0" noProof="0" dirty="0">
                <a:ln>
                  <a:noFill/>
                </a:ln>
                <a:solidFill>
                  <a:srgbClr val="60497A"/>
                </a:solidFill>
                <a:effectLst/>
                <a:uLnTx/>
                <a:uFillTx/>
                <a:latin typeface="Arial" panose="020B0604020202020204" pitchFamily="34" charset="0"/>
                <a:ea typeface="Tahoma" panose="020B0604030504040204" pitchFamily="34" charset="0"/>
                <a:cs typeface="Arial" panose="020B0604020202020204" pitchFamily="34" charset="0"/>
                <a:sym typeface="Arial"/>
              </a:rPr>
              <a:t>1%</a:t>
            </a: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GB" sz="20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Poppins"/>
              </a:rPr>
              <a:t>of disabilities are not visible.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86" name="Google Shape;186;p7"/>
          <p:cNvSpPr txBox="1"/>
          <p:nvPr/>
        </p:nvSpPr>
        <p:spPr>
          <a:xfrm>
            <a:off x="784619" y="2764108"/>
            <a:ext cx="5009700" cy="682198"/>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s" sz="1800" b="1" i="0" u="none" strike="noStrike" cap="none"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a:t>
            </a:r>
            <a:r>
              <a:rPr lang="es" sz="3200" b="1" i="0" u="none" strike="noStrike" cap="none"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1 in 7 </a:t>
            </a:r>
            <a:r>
              <a:rPr lang="es" sz="1800" b="1" i="0" u="none" strike="noStrike" cap="none"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have mental health needs</a:t>
            </a:r>
          </a:p>
          <a:p>
            <a:pPr marL="0" marR="0" lvl="0" indent="0" algn="l" rtl="0">
              <a:lnSpc>
                <a:spcPct val="115000"/>
              </a:lnSpc>
              <a:spcBef>
                <a:spcPts val="0"/>
              </a:spcBef>
              <a:spcAft>
                <a:spcPts val="0"/>
              </a:spcAft>
              <a:buClr>
                <a:srgbClr val="000000"/>
              </a:buClr>
              <a:buSzPts val="1800"/>
              <a:buFont typeface="Arial"/>
              <a:buNone/>
            </a:pPr>
            <a:r>
              <a:rPr lang="es" sz="1800" b="1" i="0" u="none" strike="noStrike" cap="none"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Cost to economy </a:t>
            </a:r>
            <a:r>
              <a:rPr lang="es" sz="4400" b="1" i="0" u="none" strike="noStrike" cap="none"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£26</a:t>
            </a:r>
            <a:r>
              <a:rPr lang="es" sz="3600" b="1" i="0" u="none" strike="noStrike" cap="none"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 </a:t>
            </a:r>
            <a:r>
              <a:rPr lang="es" sz="2800" b="1" i="0" u="none" strike="noStrike" cap="none"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billion </a:t>
            </a:r>
            <a:r>
              <a:rPr lang="es" sz="1800" b="1" i="0" u="none" strike="noStrike" cap="none"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rPr>
              <a:t>each year.</a:t>
            </a:r>
            <a:endParaRPr sz="1800" b="1" i="0" u="none" strike="noStrike" cap="none" dirty="0">
              <a:solidFill>
                <a:srgbClr val="FFFFFF"/>
              </a:solidFill>
              <a:latin typeface="Tahoma" panose="020B0604030504040204" pitchFamily="34" charset="0"/>
              <a:ea typeface="Tahoma" panose="020B0604030504040204" pitchFamily="34" charset="0"/>
              <a:cs typeface="Tahoma" panose="020B0604030504040204" pitchFamily="34" charset="0"/>
              <a:sym typeface="Poppi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 name="TextBox 12">
            <a:extLst>
              <a:ext uri="{FF2B5EF4-FFF2-40B4-BE49-F238E27FC236}">
                <a16:creationId xmlns:a16="http://schemas.microsoft.com/office/drawing/2014/main" id="{24FFA28D-23BA-4D89-B414-E29A7011323B}"/>
              </a:ext>
            </a:extLst>
          </p:cNvPr>
          <p:cNvSpPr txBox="1"/>
          <p:nvPr/>
        </p:nvSpPr>
        <p:spPr>
          <a:xfrm>
            <a:off x="674962" y="4594939"/>
            <a:ext cx="2266654" cy="246221"/>
          </a:xfrm>
          <a:prstGeom prst="rect">
            <a:avLst/>
          </a:prstGeom>
          <a:noFill/>
        </p:spPr>
        <p:txBody>
          <a:bodyPr wrap="square" rtlCol="0">
            <a:spAutoFit/>
          </a:bodyPr>
          <a:lstStyle/>
          <a:p>
            <a:pPr algn="r"/>
            <a:r>
              <a:rPr lang="en-GB" sz="1000" i="1" dirty="0"/>
              <a:t>Source – Business Disability Forum</a:t>
            </a:r>
          </a:p>
        </p:txBody>
      </p:sp>
      <p:pic>
        <p:nvPicPr>
          <p:cNvPr id="14" name="Picture 13">
            <a:extLst>
              <a:ext uri="{FF2B5EF4-FFF2-40B4-BE49-F238E27FC236}">
                <a16:creationId xmlns:a16="http://schemas.microsoft.com/office/drawing/2014/main" id="{BD912954-262C-9D4F-9071-AA465388635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30333" y="48856"/>
            <a:ext cx="1989667" cy="801268"/>
          </a:xfrm>
          <a:prstGeom prst="rect">
            <a:avLst/>
          </a:prstGeom>
        </p:spPr>
      </p:pic>
    </p:spTree>
    <p:extLst>
      <p:ext uri="{BB962C8B-B14F-4D97-AF65-F5344CB8AC3E}">
        <p14:creationId xmlns:p14="http://schemas.microsoft.com/office/powerpoint/2010/main" val="3453980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D51A-89A5-4E83-B0B9-CE4B5D06E890}"/>
              </a:ext>
            </a:extLst>
          </p:cNvPr>
          <p:cNvSpPr txBox="1">
            <a:spLocks noGrp="1"/>
          </p:cNvSpPr>
          <p:nvPr>
            <p:ph type="title" idx="4294967295"/>
          </p:nvPr>
        </p:nvSpPr>
        <p:spPr>
          <a:xfrm>
            <a:off x="121781" y="69272"/>
            <a:ext cx="477639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D9D9D9"/>
                </a:solidFill>
                <a:effectLst/>
                <a:uLnTx/>
                <a:uFillTx/>
                <a:latin typeface="Tahoma" panose="020B0604030504040204" pitchFamily="34" charset="0"/>
                <a:ea typeface="Tahoma" panose="020B0604030504040204" pitchFamily="34" charset="0"/>
                <a:cs typeface="Tahoma" panose="020B0604030504040204" pitchFamily="34" charset="0"/>
                <a:sym typeface="Arial"/>
              </a:rPr>
              <a:t>The Impact</a:t>
            </a:r>
          </a:p>
        </p:txBody>
      </p:sp>
      <p:pic>
        <p:nvPicPr>
          <p:cNvPr id="8" name="Picture 7" descr="IQ against Cognitive Abilities.">
            <a:extLst>
              <a:ext uri="{FF2B5EF4-FFF2-40B4-BE49-F238E27FC236}">
                <a16:creationId xmlns:a16="http://schemas.microsoft.com/office/drawing/2014/main" id="{1D63B5E1-1DBF-4822-8A60-F46D2F08E1CB}"/>
              </a:ext>
            </a:extLst>
          </p:cNvPr>
          <p:cNvPicPr>
            <a:picLocks noChangeAspect="1"/>
          </p:cNvPicPr>
          <p:nvPr/>
        </p:nvPicPr>
        <p:blipFill>
          <a:blip r:embed="rId3"/>
          <a:stretch>
            <a:fillRect/>
          </a:stretch>
        </p:blipFill>
        <p:spPr>
          <a:xfrm>
            <a:off x="387712" y="1207772"/>
            <a:ext cx="5434645" cy="3642038"/>
          </a:xfrm>
          <a:prstGeom prst="rect">
            <a:avLst/>
          </a:prstGeom>
        </p:spPr>
      </p:pic>
      <p:pic>
        <p:nvPicPr>
          <p:cNvPr id="6" name="Picture 5" descr="Purple box including text reading &quot;Specialist versus generalist thinkers.&quot;">
            <a:extLst>
              <a:ext uri="{FF2B5EF4-FFF2-40B4-BE49-F238E27FC236}">
                <a16:creationId xmlns:a16="http://schemas.microsoft.com/office/drawing/2014/main" id="{7EE25927-AFBD-4A4D-9414-A5D054D2CD6A}"/>
              </a:ext>
            </a:extLst>
          </p:cNvPr>
          <p:cNvPicPr>
            <a:picLocks noChangeAspect="1"/>
          </p:cNvPicPr>
          <p:nvPr/>
        </p:nvPicPr>
        <p:blipFill>
          <a:blip r:embed="rId4"/>
          <a:stretch>
            <a:fillRect/>
          </a:stretch>
        </p:blipFill>
        <p:spPr>
          <a:xfrm>
            <a:off x="6353062" y="1888866"/>
            <a:ext cx="2217975" cy="2279850"/>
          </a:xfrm>
          <a:prstGeom prst="rect">
            <a:avLst/>
          </a:prstGeom>
        </p:spPr>
      </p:pic>
      <p:pic>
        <p:nvPicPr>
          <p:cNvPr id="5" name="Picture 4">
            <a:extLst>
              <a:ext uri="{FF2B5EF4-FFF2-40B4-BE49-F238E27FC236}">
                <a16:creationId xmlns:a16="http://schemas.microsoft.com/office/drawing/2014/main" id="{01D4CDF9-9D8B-4D42-AC24-E2299194CC5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630333" y="48856"/>
            <a:ext cx="1989667" cy="801268"/>
          </a:xfrm>
          <a:prstGeom prst="rect">
            <a:avLst/>
          </a:prstGeom>
        </p:spPr>
      </p:pic>
    </p:spTree>
    <p:extLst>
      <p:ext uri="{BB962C8B-B14F-4D97-AF65-F5344CB8AC3E}">
        <p14:creationId xmlns:p14="http://schemas.microsoft.com/office/powerpoint/2010/main" val="213873492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7A9E3C-AB1A-8746-BF08-7A14381EB308}"/>
              </a:ext>
              <a:ext uri="{C183D7F6-B498-43B3-948B-1728B52AA6E4}">
                <adec:decorative xmlns:adec="http://schemas.microsoft.com/office/drawing/2017/decorative" val="1"/>
              </a:ext>
            </a:extLst>
          </p:cNvPr>
          <p:cNvSpPr/>
          <p:nvPr/>
        </p:nvSpPr>
        <p:spPr>
          <a:xfrm>
            <a:off x="6735030" y="2450217"/>
            <a:ext cx="1995514" cy="23590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525" dirty="0">
              <a:solidFill>
                <a:srgbClr val="FFFFFF"/>
              </a:solidFill>
              <a:latin typeface="Lato Light" panose="020F0502020204030203" pitchFamily="34" charset="0"/>
            </a:endParaRPr>
          </a:p>
        </p:txBody>
      </p:sp>
      <p:sp>
        <p:nvSpPr>
          <p:cNvPr id="5" name="Rectangle 4">
            <a:extLst>
              <a:ext uri="{FF2B5EF4-FFF2-40B4-BE49-F238E27FC236}">
                <a16:creationId xmlns:a16="http://schemas.microsoft.com/office/drawing/2014/main" id="{696A4A95-CFBE-CD48-9AA0-E31E79922B85}"/>
              </a:ext>
              <a:ext uri="{C183D7F6-B498-43B3-948B-1728B52AA6E4}">
                <adec:decorative xmlns:adec="http://schemas.microsoft.com/office/drawing/2017/decorative" val="1"/>
              </a:ext>
            </a:extLst>
          </p:cNvPr>
          <p:cNvSpPr/>
          <p:nvPr/>
        </p:nvSpPr>
        <p:spPr>
          <a:xfrm>
            <a:off x="4562702" y="2450217"/>
            <a:ext cx="1998319" cy="2359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525" dirty="0">
              <a:solidFill>
                <a:srgbClr val="FFFFFF"/>
              </a:solidFill>
              <a:latin typeface="Lato Light" panose="020F0502020204030203" pitchFamily="34" charset="0"/>
            </a:endParaRPr>
          </a:p>
        </p:txBody>
      </p:sp>
      <p:sp>
        <p:nvSpPr>
          <p:cNvPr id="6" name="Rectangle 5">
            <a:extLst>
              <a:ext uri="{FF2B5EF4-FFF2-40B4-BE49-F238E27FC236}">
                <a16:creationId xmlns:a16="http://schemas.microsoft.com/office/drawing/2014/main" id="{D2192AD4-2CD9-3A48-9961-74ADC8B99E05}"/>
              </a:ext>
              <a:ext uri="{C183D7F6-B498-43B3-948B-1728B52AA6E4}">
                <adec:decorative xmlns:adec="http://schemas.microsoft.com/office/drawing/2017/decorative" val="1"/>
              </a:ext>
            </a:extLst>
          </p:cNvPr>
          <p:cNvSpPr/>
          <p:nvPr/>
        </p:nvSpPr>
        <p:spPr>
          <a:xfrm>
            <a:off x="2412825" y="2450217"/>
            <a:ext cx="1998319" cy="23590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525"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89C3E619-E3FB-9640-B710-ADCD6FC4DBE9}"/>
              </a:ext>
              <a:ext uri="{C183D7F6-B498-43B3-948B-1728B52AA6E4}">
                <adec:decorative xmlns:adec="http://schemas.microsoft.com/office/drawing/2017/decorative" val="1"/>
              </a:ext>
            </a:extLst>
          </p:cNvPr>
          <p:cNvSpPr/>
          <p:nvPr/>
        </p:nvSpPr>
        <p:spPr>
          <a:xfrm>
            <a:off x="238711" y="2475630"/>
            <a:ext cx="2030173" cy="235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525" dirty="0">
              <a:solidFill>
                <a:srgbClr val="FFFFFF"/>
              </a:solidFill>
              <a:latin typeface="Lato Light" panose="020F0502020204030203" pitchFamily="34" charset="0"/>
            </a:endParaRPr>
          </a:p>
        </p:txBody>
      </p:sp>
      <p:sp>
        <p:nvSpPr>
          <p:cNvPr id="42" name="Title 41">
            <a:extLst>
              <a:ext uri="{FF2B5EF4-FFF2-40B4-BE49-F238E27FC236}">
                <a16:creationId xmlns:a16="http://schemas.microsoft.com/office/drawing/2014/main" id="{F92DC61D-9CAC-4E8D-87DA-712D5E24D528}"/>
              </a:ext>
            </a:extLst>
          </p:cNvPr>
          <p:cNvSpPr txBox="1">
            <a:spLocks noGrp="1"/>
          </p:cNvSpPr>
          <p:nvPr>
            <p:ph type="title" idx="4294967295"/>
          </p:nvPr>
        </p:nvSpPr>
        <p:spPr>
          <a:xfrm>
            <a:off x="90460" y="168648"/>
            <a:ext cx="4356847"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D9D9D9"/>
                </a:solidFill>
                <a:effectLst/>
                <a:uLnTx/>
                <a:uFillTx/>
                <a:latin typeface="Tahoma" panose="020B0604030504040204" pitchFamily="34" charset="0"/>
                <a:ea typeface="Tahoma" panose="020B0604030504040204" pitchFamily="34" charset="0"/>
                <a:cs typeface="Tahoma" panose="020B0604030504040204" pitchFamily="34" charset="0"/>
                <a:sym typeface="Arial"/>
              </a:rPr>
              <a:t>What are the</a:t>
            </a:r>
          </a:p>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D9D9D9"/>
                </a:solidFill>
                <a:effectLst/>
                <a:uLnTx/>
                <a:uFillTx/>
                <a:latin typeface="Poppins" panose="020B0604020202020204" charset="0"/>
                <a:ea typeface="Arial"/>
                <a:cs typeface="Poppins" panose="020B0604020202020204" charset="0"/>
                <a:sym typeface="Arial"/>
              </a:rPr>
              <a:t> </a:t>
            </a:r>
            <a:r>
              <a:rPr kumimoji="0" lang="en-GB" sz="2800" b="0" i="0" u="none" strike="noStrike" kern="0" cap="none" spc="0" normalizeH="0" baseline="0" noProof="0" dirty="0">
                <a:ln>
                  <a:noFill/>
                </a:ln>
                <a:solidFill>
                  <a:srgbClr val="685A71"/>
                </a:solidFill>
                <a:effectLst/>
                <a:uLnTx/>
                <a:uFillTx/>
                <a:latin typeface="Tahoma" panose="020B0604030504040204" pitchFamily="34" charset="0"/>
                <a:ea typeface="Tahoma" panose="020B0604030504040204" pitchFamily="34" charset="0"/>
                <a:cs typeface="Tahoma" panose="020B0604030504040204" pitchFamily="34" charset="0"/>
                <a:sym typeface="Arial"/>
              </a:rPr>
              <a:t>spikes? </a:t>
            </a:r>
          </a:p>
        </p:txBody>
      </p:sp>
      <p:sp>
        <p:nvSpPr>
          <p:cNvPr id="11" name="TextBox 10">
            <a:extLst>
              <a:ext uri="{FF2B5EF4-FFF2-40B4-BE49-F238E27FC236}">
                <a16:creationId xmlns:a16="http://schemas.microsoft.com/office/drawing/2014/main" id="{CA954984-C39D-C541-9052-BCEFB7EABDA5}"/>
              </a:ext>
            </a:extLst>
          </p:cNvPr>
          <p:cNvSpPr txBox="1"/>
          <p:nvPr/>
        </p:nvSpPr>
        <p:spPr>
          <a:xfrm>
            <a:off x="187156" y="1892074"/>
            <a:ext cx="2127560" cy="523220"/>
          </a:xfrm>
          <a:prstGeom prst="rect">
            <a:avLst/>
          </a:prstGeom>
          <a:noFill/>
        </p:spPr>
        <p:txBody>
          <a:bodyPr wrap="square" rtlCol="0" anchor="ctr" anchorCtr="0">
            <a:spAutoFit/>
          </a:bodyPr>
          <a:lstStyle/>
          <a:p>
            <a:pPr algn="ctr" defTabSz="914378"/>
            <a:r>
              <a:rPr lang="en-GB" b="1" dirty="0">
                <a:solidFill>
                  <a:srgbClr val="7F8FA9">
                    <a:lumMod val="50000"/>
                  </a:srgbClr>
                </a:solidFill>
                <a:latin typeface="Poppins"/>
              </a:rPr>
              <a:t>Perceptual Reasoning </a:t>
            </a:r>
          </a:p>
        </p:txBody>
      </p:sp>
      <p:sp>
        <p:nvSpPr>
          <p:cNvPr id="40" name="Subtitle 2">
            <a:extLst>
              <a:ext uri="{FF2B5EF4-FFF2-40B4-BE49-F238E27FC236}">
                <a16:creationId xmlns:a16="http://schemas.microsoft.com/office/drawing/2014/main" id="{F7877217-C23C-BD4A-A467-22BE158BD2CA}"/>
              </a:ext>
            </a:extLst>
          </p:cNvPr>
          <p:cNvSpPr txBox="1">
            <a:spLocks/>
          </p:cNvSpPr>
          <p:nvPr/>
        </p:nvSpPr>
        <p:spPr>
          <a:xfrm>
            <a:off x="346593" y="2647410"/>
            <a:ext cx="1689940" cy="1888081"/>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1087609">
              <a:lnSpc>
                <a:spcPts val="1313"/>
              </a:lnSpc>
            </a:pPr>
            <a:r>
              <a:rPr lang="en-US" sz="1050" dirty="0">
                <a:solidFill>
                  <a:srgbClr val="FFFFFF"/>
                </a:solidFill>
                <a:latin typeface="Tahoma" panose="020B0604030504040204" pitchFamily="34" charset="0"/>
                <a:ea typeface="Tahoma" panose="020B0604030504040204" pitchFamily="34" charset="0"/>
                <a:cs typeface="Tahoma" panose="020B0604030504040204" pitchFamily="34" charset="0"/>
              </a:rPr>
              <a:t>Define project goals</a:t>
            </a:r>
          </a:p>
          <a:p>
            <a:pPr defTabSz="1087609">
              <a:lnSpc>
                <a:spcPts val="1313"/>
              </a:lnSpc>
            </a:pPr>
            <a:endParaRPr lang="en-US" sz="105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defTabSz="914378">
              <a:lnSpc>
                <a:spcPct val="100000"/>
              </a:lnSpc>
              <a:spcBef>
                <a:spcPts val="0"/>
              </a:spcBef>
              <a:defRPr/>
            </a:pPr>
            <a:r>
              <a:rPr lang="en-GB" sz="1050" dirty="0">
                <a:solidFill>
                  <a:srgbClr val="FFFFFF"/>
                </a:solidFill>
                <a:latin typeface="Tahoma" panose="020B0604030504040204" pitchFamily="34" charset="0"/>
                <a:ea typeface="Tahoma" panose="020B0604030504040204" pitchFamily="34" charset="0"/>
                <a:cs typeface="Tahoma" panose="020B0604030504040204" pitchFamily="34" charset="0"/>
              </a:rPr>
              <a:t>Visual and mechanical thinking</a:t>
            </a:r>
          </a:p>
          <a:p>
            <a:pPr defTabSz="914378">
              <a:lnSpc>
                <a:spcPct val="100000"/>
              </a:lnSpc>
              <a:spcBef>
                <a:spcPts val="0"/>
              </a:spcBef>
              <a:defRPr/>
            </a:pPr>
            <a:endParaRPr lang="en-GB" sz="105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defTabSz="914378">
              <a:lnSpc>
                <a:spcPct val="100000"/>
              </a:lnSpc>
              <a:spcBef>
                <a:spcPts val="0"/>
              </a:spcBef>
              <a:defRPr/>
            </a:pPr>
            <a:r>
              <a:rPr lang="en-GB" sz="1050" dirty="0">
                <a:solidFill>
                  <a:srgbClr val="FFFFFF"/>
                </a:solidFill>
                <a:latin typeface="Tahoma" panose="020B0604030504040204" pitchFamily="34" charset="0"/>
                <a:ea typeface="Tahoma" panose="020B0604030504040204" pitchFamily="34" charset="0"/>
                <a:cs typeface="Tahoma" panose="020B0604030504040204" pitchFamily="34" charset="0"/>
              </a:rPr>
              <a:t>Identifying the bigger picture</a:t>
            </a:r>
          </a:p>
          <a:p>
            <a:pPr defTabSz="914378">
              <a:lnSpc>
                <a:spcPct val="100000"/>
              </a:lnSpc>
              <a:spcBef>
                <a:spcPts val="0"/>
              </a:spcBef>
              <a:defRPr/>
            </a:pPr>
            <a:endParaRPr lang="en-GB" sz="105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defTabSz="914378">
              <a:lnSpc>
                <a:spcPct val="100000"/>
              </a:lnSpc>
              <a:spcBef>
                <a:spcPts val="0"/>
              </a:spcBef>
              <a:defRPr/>
            </a:pPr>
            <a:r>
              <a:rPr lang="en-GB" sz="1050" dirty="0">
                <a:solidFill>
                  <a:srgbClr val="FFFFFF"/>
                </a:solidFill>
                <a:latin typeface="Tahoma" panose="020B0604030504040204" pitchFamily="34" charset="0"/>
                <a:ea typeface="Tahoma" panose="020B0604030504040204" pitchFamily="34" charset="0"/>
                <a:cs typeface="Tahoma" panose="020B0604030504040204" pitchFamily="34" charset="0"/>
              </a:rPr>
              <a:t>Noticing patterns or that something is different </a:t>
            </a:r>
          </a:p>
          <a:p>
            <a:pPr defTabSz="1087609">
              <a:lnSpc>
                <a:spcPts val="1313"/>
              </a:lnSpc>
            </a:pPr>
            <a:endParaRPr lang="en-US" sz="105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9C639836-287E-864B-A584-BA8D7741478C}"/>
              </a:ext>
            </a:extLst>
          </p:cNvPr>
          <p:cNvSpPr txBox="1"/>
          <p:nvPr/>
        </p:nvSpPr>
        <p:spPr>
          <a:xfrm>
            <a:off x="2752837" y="1857169"/>
            <a:ext cx="1151973" cy="707886"/>
          </a:xfrm>
          <a:prstGeom prst="rect">
            <a:avLst/>
          </a:prstGeom>
          <a:noFill/>
        </p:spPr>
        <p:txBody>
          <a:bodyPr wrap="square" rtlCol="0" anchor="ctr" anchorCtr="0">
            <a:spAutoFit/>
          </a:bodyPr>
          <a:lstStyle/>
          <a:p>
            <a:pPr algn="ctr" defTabSz="914378"/>
            <a:r>
              <a:rPr lang="en-GB" b="1" dirty="0">
                <a:solidFill>
                  <a:srgbClr val="7F8FA9">
                    <a:lumMod val="50000"/>
                  </a:srgbClr>
                </a:solidFill>
                <a:latin typeface="Poppins"/>
              </a:rPr>
              <a:t>Verbal Reasoning</a:t>
            </a:r>
          </a:p>
          <a:p>
            <a:pPr algn="ctr" defTabSz="914378"/>
            <a:endParaRPr lang="en-US" sz="1200" b="1" dirty="0">
              <a:solidFill>
                <a:srgbClr val="EEEEEE"/>
              </a:solidFill>
              <a:latin typeface="Poppins" pitchFamily="2" charset="77"/>
              <a:ea typeface="League Spartan" charset="0"/>
              <a:cs typeface="Poppins" pitchFamily="2" charset="77"/>
            </a:endParaRPr>
          </a:p>
        </p:txBody>
      </p:sp>
      <p:sp>
        <p:nvSpPr>
          <p:cNvPr id="39" name="Subtitle 2">
            <a:extLst>
              <a:ext uri="{FF2B5EF4-FFF2-40B4-BE49-F238E27FC236}">
                <a16:creationId xmlns:a16="http://schemas.microsoft.com/office/drawing/2014/main" id="{4C01BF9C-E52C-45EB-A140-DF00C26FCE33}"/>
              </a:ext>
            </a:extLst>
          </p:cNvPr>
          <p:cNvSpPr txBox="1">
            <a:spLocks/>
          </p:cNvSpPr>
          <p:nvPr/>
        </p:nvSpPr>
        <p:spPr>
          <a:xfrm>
            <a:off x="2579893" y="2647410"/>
            <a:ext cx="1664181" cy="1812035"/>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914378">
              <a:lnSpc>
                <a:spcPct val="100000"/>
              </a:lnSpc>
              <a:spcBef>
                <a:spcPts val="0"/>
              </a:spcBef>
              <a:defRPr/>
            </a:pPr>
            <a:r>
              <a:rPr lang="en-GB" sz="1050" dirty="0">
                <a:solidFill>
                  <a:srgbClr val="FFFFFF"/>
                </a:solidFill>
                <a:latin typeface="Tahoma" panose="020B0604030504040204" pitchFamily="34" charset="0"/>
                <a:ea typeface="Tahoma" panose="020B0604030504040204" pitchFamily="34" charset="0"/>
                <a:cs typeface="Tahoma" panose="020B0604030504040204" pitchFamily="34" charset="0"/>
              </a:rPr>
              <a:t>Ability to ask the right questions </a:t>
            </a:r>
          </a:p>
          <a:p>
            <a:pPr defTabSz="914378">
              <a:lnSpc>
                <a:spcPct val="100000"/>
              </a:lnSpc>
              <a:spcBef>
                <a:spcPts val="0"/>
              </a:spcBef>
              <a:defRPr/>
            </a:pPr>
            <a:endParaRPr lang="en-GB" sz="105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defTabSz="914378">
              <a:lnSpc>
                <a:spcPct val="100000"/>
              </a:lnSpc>
              <a:spcBef>
                <a:spcPts val="0"/>
              </a:spcBef>
              <a:defRPr/>
            </a:pPr>
            <a:r>
              <a:rPr lang="en-GB" sz="1050" dirty="0">
                <a:solidFill>
                  <a:srgbClr val="FFFFFF"/>
                </a:solidFill>
                <a:latin typeface="Tahoma" panose="020B0604030504040204" pitchFamily="34" charset="0"/>
                <a:ea typeface="Tahoma" panose="020B0604030504040204" pitchFamily="34" charset="0"/>
                <a:cs typeface="Tahoma" panose="020B0604030504040204" pitchFamily="34" charset="0"/>
              </a:rPr>
              <a:t>Articulate the point </a:t>
            </a:r>
          </a:p>
          <a:p>
            <a:pPr defTabSz="914378">
              <a:lnSpc>
                <a:spcPct val="100000"/>
              </a:lnSpc>
              <a:spcBef>
                <a:spcPts val="0"/>
              </a:spcBef>
              <a:defRPr/>
            </a:pPr>
            <a:endParaRPr lang="en-GB" sz="105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defTabSz="914378">
              <a:lnSpc>
                <a:spcPct val="100000"/>
              </a:lnSpc>
              <a:spcBef>
                <a:spcPts val="0"/>
              </a:spcBef>
              <a:defRPr/>
            </a:pPr>
            <a:r>
              <a:rPr lang="en-GB" sz="1050" dirty="0">
                <a:solidFill>
                  <a:srgbClr val="FFFFFF"/>
                </a:solidFill>
                <a:latin typeface="Tahoma" panose="020B0604030504040204" pitchFamily="34" charset="0"/>
                <a:ea typeface="Tahoma" panose="020B0604030504040204" pitchFamily="34" charset="0"/>
                <a:cs typeface="Tahoma" panose="020B0604030504040204" pitchFamily="34" charset="0"/>
              </a:rPr>
              <a:t>Explain and describe concepts</a:t>
            </a:r>
          </a:p>
          <a:p>
            <a:pPr defTabSz="914378">
              <a:lnSpc>
                <a:spcPct val="100000"/>
              </a:lnSpc>
              <a:spcBef>
                <a:spcPts val="0"/>
              </a:spcBef>
              <a:defRPr/>
            </a:pPr>
            <a:endParaRPr lang="en-GB" sz="105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defTabSz="914378">
              <a:lnSpc>
                <a:spcPct val="100000"/>
              </a:lnSpc>
              <a:spcBef>
                <a:spcPts val="0"/>
              </a:spcBef>
              <a:defRPr/>
            </a:pPr>
            <a:r>
              <a:rPr lang="en-GB" sz="1050" dirty="0">
                <a:solidFill>
                  <a:srgbClr val="FFFFFF"/>
                </a:solidFill>
                <a:latin typeface="Tahoma" panose="020B0604030504040204" pitchFamily="34" charset="0"/>
                <a:ea typeface="Tahoma" panose="020B0604030504040204" pitchFamily="34" charset="0"/>
                <a:cs typeface="Tahoma" panose="020B0604030504040204" pitchFamily="34" charset="0"/>
              </a:rPr>
              <a:t>Making links between ideas and advanced constructs</a:t>
            </a:r>
            <a:endParaRPr lang="en-US" sz="105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AE06F8BE-7A44-8B4B-9BDA-B0829093CF78}"/>
              </a:ext>
            </a:extLst>
          </p:cNvPr>
          <p:cNvSpPr txBox="1"/>
          <p:nvPr/>
        </p:nvSpPr>
        <p:spPr>
          <a:xfrm>
            <a:off x="4763730" y="1885777"/>
            <a:ext cx="1460090" cy="523220"/>
          </a:xfrm>
          <a:prstGeom prst="rect">
            <a:avLst/>
          </a:prstGeom>
          <a:noFill/>
        </p:spPr>
        <p:txBody>
          <a:bodyPr wrap="square" rtlCol="0" anchor="ctr" anchorCtr="0">
            <a:spAutoFit/>
          </a:bodyPr>
          <a:lstStyle/>
          <a:p>
            <a:pPr algn="ctr" defTabSz="914378"/>
            <a:r>
              <a:rPr lang="en-GB" b="1" dirty="0">
                <a:solidFill>
                  <a:srgbClr val="7F8FA9">
                    <a:lumMod val="50000"/>
                  </a:srgbClr>
                </a:solidFill>
                <a:latin typeface="Poppins"/>
              </a:rPr>
              <a:t>Processing Speed</a:t>
            </a:r>
          </a:p>
        </p:txBody>
      </p:sp>
      <p:sp>
        <p:nvSpPr>
          <p:cNvPr id="43" name="Subtitle 2">
            <a:extLst>
              <a:ext uri="{FF2B5EF4-FFF2-40B4-BE49-F238E27FC236}">
                <a16:creationId xmlns:a16="http://schemas.microsoft.com/office/drawing/2014/main" id="{91ADD7A8-1F1E-4C80-84A2-385516A9C240}"/>
              </a:ext>
            </a:extLst>
          </p:cNvPr>
          <p:cNvSpPr txBox="1">
            <a:spLocks/>
          </p:cNvSpPr>
          <p:nvPr/>
        </p:nvSpPr>
        <p:spPr>
          <a:xfrm>
            <a:off x="4788979" y="2647598"/>
            <a:ext cx="1619135" cy="1673856"/>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914378">
              <a:lnSpc>
                <a:spcPct val="100000"/>
              </a:lnSpc>
              <a:spcBef>
                <a:spcPts val="0"/>
              </a:spcBef>
              <a:defRPr/>
            </a:pPr>
            <a:r>
              <a:rPr lang="en-GB" sz="1050" dirty="0">
                <a:solidFill>
                  <a:srgbClr val="FFFFFF"/>
                </a:solidFill>
                <a:latin typeface="Tahoma" panose="020B0604030504040204" pitchFamily="34" charset="0"/>
                <a:ea typeface="Tahoma" panose="020B0604030504040204" pitchFamily="34" charset="0"/>
                <a:cs typeface="Tahoma" panose="020B0604030504040204" pitchFamily="34" charset="0"/>
              </a:rPr>
              <a:t>Focusing attention: visually scanning and sequencing new information </a:t>
            </a:r>
          </a:p>
          <a:p>
            <a:pPr defTabSz="914378">
              <a:lnSpc>
                <a:spcPct val="100000"/>
              </a:lnSpc>
              <a:spcBef>
                <a:spcPts val="0"/>
              </a:spcBef>
              <a:defRPr/>
            </a:pPr>
            <a:endParaRPr lang="en-GB" sz="105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defTabSz="914378">
              <a:lnSpc>
                <a:spcPct val="100000"/>
              </a:lnSpc>
              <a:spcBef>
                <a:spcPts val="0"/>
              </a:spcBef>
              <a:defRPr/>
            </a:pPr>
            <a:r>
              <a:rPr lang="en-GB" sz="1050" dirty="0">
                <a:solidFill>
                  <a:srgbClr val="FFFFFF"/>
                </a:solidFill>
                <a:latin typeface="Tahoma" panose="020B0604030504040204" pitchFamily="34" charset="0"/>
                <a:ea typeface="Tahoma" panose="020B0604030504040204" pitchFamily="34" charset="0"/>
                <a:cs typeface="Tahoma" panose="020B0604030504040204" pitchFamily="34" charset="0"/>
              </a:rPr>
              <a:t>Making quick decisions on detailed text or code like information in the moment</a:t>
            </a:r>
          </a:p>
          <a:p>
            <a:pPr algn="l" defTabSz="1087609">
              <a:lnSpc>
                <a:spcPts val="1313"/>
              </a:lnSpc>
            </a:pPr>
            <a:endParaRPr lang="en-US" sz="105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6D2B9498-29B8-0E43-96F9-AA4B8F6D3798}"/>
              </a:ext>
            </a:extLst>
          </p:cNvPr>
          <p:cNvSpPr txBox="1"/>
          <p:nvPr/>
        </p:nvSpPr>
        <p:spPr>
          <a:xfrm>
            <a:off x="6945922" y="1862714"/>
            <a:ext cx="1460090" cy="523220"/>
          </a:xfrm>
          <a:prstGeom prst="rect">
            <a:avLst/>
          </a:prstGeom>
          <a:noFill/>
        </p:spPr>
        <p:txBody>
          <a:bodyPr wrap="square" rtlCol="0" anchor="ctr" anchorCtr="0">
            <a:spAutoFit/>
          </a:bodyPr>
          <a:lstStyle/>
          <a:p>
            <a:pPr algn="ctr" defTabSz="914378"/>
            <a:r>
              <a:rPr lang="en-GB" b="1" dirty="0">
                <a:solidFill>
                  <a:srgbClr val="7F8FA9">
                    <a:lumMod val="50000"/>
                  </a:srgbClr>
                </a:solidFill>
                <a:latin typeface="Poppins"/>
              </a:rPr>
              <a:t>Working Memory</a:t>
            </a:r>
          </a:p>
        </p:txBody>
      </p:sp>
      <p:sp>
        <p:nvSpPr>
          <p:cNvPr id="44" name="Subtitle 2">
            <a:extLst>
              <a:ext uri="{FF2B5EF4-FFF2-40B4-BE49-F238E27FC236}">
                <a16:creationId xmlns:a16="http://schemas.microsoft.com/office/drawing/2014/main" id="{34046B0E-87AF-410F-B30F-FE2BE939D39F}"/>
              </a:ext>
            </a:extLst>
          </p:cNvPr>
          <p:cNvSpPr txBox="1">
            <a:spLocks/>
          </p:cNvSpPr>
          <p:nvPr/>
        </p:nvSpPr>
        <p:spPr>
          <a:xfrm>
            <a:off x="6972801" y="2647410"/>
            <a:ext cx="1519971" cy="1522340"/>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914378">
              <a:lnSpc>
                <a:spcPct val="100000"/>
              </a:lnSpc>
              <a:spcBef>
                <a:spcPts val="0"/>
              </a:spcBef>
              <a:defRPr/>
            </a:pPr>
            <a:r>
              <a:rPr lang="en-GB" sz="1050" dirty="0">
                <a:solidFill>
                  <a:srgbClr val="EEEEEE"/>
                </a:solidFill>
                <a:latin typeface="Tahoma" panose="020B0604030504040204" pitchFamily="34" charset="0"/>
                <a:ea typeface="Tahoma" panose="020B0604030504040204" pitchFamily="34" charset="0"/>
                <a:cs typeface="Tahoma" panose="020B0604030504040204" pitchFamily="34" charset="0"/>
              </a:rPr>
              <a:t>Hold onto details of you what you have seen or heard, long enough to act on it</a:t>
            </a:r>
          </a:p>
          <a:p>
            <a:pPr defTabSz="914378">
              <a:lnSpc>
                <a:spcPct val="100000"/>
              </a:lnSpc>
              <a:spcBef>
                <a:spcPts val="0"/>
              </a:spcBef>
              <a:defRPr/>
            </a:pPr>
            <a:endParaRPr lang="en-GB" sz="1050" dirty="0">
              <a:solidFill>
                <a:srgbClr val="EEEEEE"/>
              </a:solidFill>
              <a:latin typeface="Tahoma" panose="020B0604030504040204" pitchFamily="34" charset="0"/>
              <a:ea typeface="Tahoma" panose="020B0604030504040204" pitchFamily="34" charset="0"/>
              <a:cs typeface="Tahoma" panose="020B0604030504040204" pitchFamily="34" charset="0"/>
            </a:endParaRPr>
          </a:p>
          <a:p>
            <a:pPr defTabSz="914378">
              <a:lnSpc>
                <a:spcPct val="100000"/>
              </a:lnSpc>
              <a:spcBef>
                <a:spcPts val="0"/>
              </a:spcBef>
              <a:defRPr/>
            </a:pPr>
            <a:r>
              <a:rPr lang="en-GB" sz="1050" dirty="0">
                <a:solidFill>
                  <a:srgbClr val="EEEEEE"/>
                </a:solidFill>
                <a:latin typeface="Tahoma" panose="020B0604030504040204" pitchFamily="34" charset="0"/>
                <a:ea typeface="Tahoma" panose="020B0604030504040204" pitchFamily="34" charset="0"/>
                <a:cs typeface="Tahoma" panose="020B0604030504040204" pitchFamily="34" charset="0"/>
              </a:rPr>
              <a:t>Processing several thoughts or actions at one time </a:t>
            </a:r>
          </a:p>
          <a:p>
            <a:pPr algn="l" defTabSz="1087609">
              <a:lnSpc>
                <a:spcPts val="1313"/>
              </a:lnSpc>
            </a:pPr>
            <a:endParaRPr lang="en-US" sz="105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cxnSp>
        <p:nvCxnSpPr>
          <p:cNvPr id="10" name="Straight Connector 9">
            <a:extLst>
              <a:ext uri="{FF2B5EF4-FFF2-40B4-BE49-F238E27FC236}">
                <a16:creationId xmlns:a16="http://schemas.microsoft.com/office/drawing/2014/main" id="{66864E81-ED95-9D46-8749-B2EAF332D4D2}"/>
              </a:ext>
              <a:ext uri="{C183D7F6-B498-43B3-948B-1728B52AA6E4}">
                <adec:decorative xmlns:adec="http://schemas.microsoft.com/office/drawing/2017/decorative" val="1"/>
              </a:ext>
            </a:extLst>
          </p:cNvPr>
          <p:cNvCxnSpPr>
            <a:cxnSpLocks/>
          </p:cNvCxnSpPr>
          <p:nvPr/>
        </p:nvCxnSpPr>
        <p:spPr>
          <a:xfrm flipV="1">
            <a:off x="-55840" y="1547555"/>
            <a:ext cx="9199840" cy="1"/>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C9901CF-5887-CB44-A8E4-1E28E96E70FD}"/>
              </a:ext>
              <a:ext uri="{C183D7F6-B498-43B3-948B-1728B52AA6E4}">
                <adec:decorative xmlns:adec="http://schemas.microsoft.com/office/drawing/2017/decorative" val="1"/>
              </a:ext>
            </a:extLst>
          </p:cNvPr>
          <p:cNvSpPr/>
          <p:nvPr/>
        </p:nvSpPr>
        <p:spPr>
          <a:xfrm>
            <a:off x="944079" y="1231011"/>
            <a:ext cx="646611" cy="646611"/>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525" dirty="0">
              <a:solidFill>
                <a:srgbClr val="FFFFFF"/>
              </a:solidFill>
              <a:latin typeface="Lato Light" panose="020F0502020204030203" pitchFamily="34" charset="0"/>
            </a:endParaRPr>
          </a:p>
        </p:txBody>
      </p:sp>
      <p:sp>
        <p:nvSpPr>
          <p:cNvPr id="17" name="Freeform 202">
            <a:extLst>
              <a:ext uri="{FF2B5EF4-FFF2-40B4-BE49-F238E27FC236}">
                <a16:creationId xmlns:a16="http://schemas.microsoft.com/office/drawing/2014/main" id="{791D2EBD-2843-CC47-85E5-B5167F4DC7AE}"/>
              </a:ext>
              <a:ext uri="{C183D7F6-B498-43B3-948B-1728B52AA6E4}">
                <adec:decorative xmlns:adec="http://schemas.microsoft.com/office/drawing/2017/decorative" val="1"/>
              </a:ext>
            </a:extLst>
          </p:cNvPr>
          <p:cNvSpPr>
            <a:spLocks noChangeAspect="1" noChangeArrowheads="1"/>
          </p:cNvSpPr>
          <p:nvPr/>
        </p:nvSpPr>
        <p:spPr bwMode="auto">
          <a:xfrm>
            <a:off x="1080638" y="1365138"/>
            <a:ext cx="377940" cy="364832"/>
          </a:xfrm>
          <a:custGeom>
            <a:avLst/>
            <a:gdLst>
              <a:gd name="T0" fmla="*/ 2147483646 w 842"/>
              <a:gd name="T1" fmla="*/ 2147483646 h 812"/>
              <a:gd name="T2" fmla="*/ 2147483646 w 842"/>
              <a:gd name="T3" fmla="*/ 2147483646 h 812"/>
              <a:gd name="T4" fmla="*/ 2147483646 w 842"/>
              <a:gd name="T5" fmla="*/ 2147483646 h 812"/>
              <a:gd name="T6" fmla="*/ 2147483646 w 842"/>
              <a:gd name="T7" fmla="*/ 2147483646 h 812"/>
              <a:gd name="T8" fmla="*/ 2147483646 w 842"/>
              <a:gd name="T9" fmla="*/ 2147483646 h 812"/>
              <a:gd name="T10" fmla="*/ 2147483646 w 842"/>
              <a:gd name="T11" fmla="*/ 2147483646 h 812"/>
              <a:gd name="T12" fmla="*/ 2147483646 w 842"/>
              <a:gd name="T13" fmla="*/ 2147483646 h 812"/>
              <a:gd name="T14" fmla="*/ 2147483646 w 842"/>
              <a:gd name="T15" fmla="*/ 2147483646 h 812"/>
              <a:gd name="T16" fmla="*/ 2147483646 w 842"/>
              <a:gd name="T17" fmla="*/ 2147483646 h 812"/>
              <a:gd name="T18" fmla="*/ 2147483646 w 842"/>
              <a:gd name="T19" fmla="*/ 2147483646 h 812"/>
              <a:gd name="T20" fmla="*/ 2147483646 w 842"/>
              <a:gd name="T21" fmla="*/ 2147483646 h 812"/>
              <a:gd name="T22" fmla="*/ 2147483646 w 842"/>
              <a:gd name="T23" fmla="*/ 2147483646 h 812"/>
              <a:gd name="T24" fmla="*/ 2147483646 w 842"/>
              <a:gd name="T25" fmla="*/ 2147483646 h 812"/>
              <a:gd name="T26" fmla="*/ 2147483646 w 842"/>
              <a:gd name="T27" fmla="*/ 2147483646 h 812"/>
              <a:gd name="T28" fmla="*/ 2147483646 w 842"/>
              <a:gd name="T29" fmla="*/ 2147483646 h 812"/>
              <a:gd name="T30" fmla="*/ 2147483646 w 842"/>
              <a:gd name="T31" fmla="*/ 2147483646 h 812"/>
              <a:gd name="T32" fmla="*/ 2147483646 w 842"/>
              <a:gd name="T33" fmla="*/ 2147483646 h 812"/>
              <a:gd name="T34" fmla="*/ 2147483646 w 842"/>
              <a:gd name="T35" fmla="*/ 2147483646 h 812"/>
              <a:gd name="T36" fmla="*/ 2147483646 w 842"/>
              <a:gd name="T37" fmla="*/ 2147483646 h 812"/>
              <a:gd name="T38" fmla="*/ 2147483646 w 842"/>
              <a:gd name="T39" fmla="*/ 2147483646 h 812"/>
              <a:gd name="T40" fmla="*/ 2147483646 w 842"/>
              <a:gd name="T41" fmla="*/ 2147483646 h 812"/>
              <a:gd name="T42" fmla="*/ 2147483646 w 842"/>
              <a:gd name="T43" fmla="*/ 2147483646 h 812"/>
              <a:gd name="T44" fmla="*/ 2147483646 w 842"/>
              <a:gd name="T45" fmla="*/ 2147483646 h 812"/>
              <a:gd name="T46" fmla="*/ 2147483646 w 842"/>
              <a:gd name="T47" fmla="*/ 2147483646 h 812"/>
              <a:gd name="T48" fmla="*/ 2147483646 w 842"/>
              <a:gd name="T49" fmla="*/ 2147483646 h 812"/>
              <a:gd name="T50" fmla="*/ 2147483646 w 842"/>
              <a:gd name="T51" fmla="*/ 2147483646 h 812"/>
              <a:gd name="T52" fmla="*/ 2147483646 w 842"/>
              <a:gd name="T53" fmla="*/ 2147483646 h 812"/>
              <a:gd name="T54" fmla="*/ 2147483646 w 842"/>
              <a:gd name="T55" fmla="*/ 2147483646 h 812"/>
              <a:gd name="T56" fmla="*/ 2147483646 w 842"/>
              <a:gd name="T57" fmla="*/ 2147483646 h 812"/>
              <a:gd name="T58" fmla="*/ 2147483646 w 842"/>
              <a:gd name="T59" fmla="*/ 2147483646 h 812"/>
              <a:gd name="T60" fmla="*/ 2147483646 w 842"/>
              <a:gd name="T61" fmla="*/ 2147483646 h 812"/>
              <a:gd name="T62" fmla="*/ 2147483646 w 842"/>
              <a:gd name="T63" fmla="*/ 2147483646 h 812"/>
              <a:gd name="T64" fmla="*/ 2147483646 w 842"/>
              <a:gd name="T65" fmla="*/ 2147483646 h 812"/>
              <a:gd name="T66" fmla="*/ 2147483646 w 842"/>
              <a:gd name="T67" fmla="*/ 2147483646 h 812"/>
              <a:gd name="T68" fmla="*/ 2147483646 w 842"/>
              <a:gd name="T69" fmla="*/ 2147483646 h 812"/>
              <a:gd name="T70" fmla="*/ 2147483646 w 842"/>
              <a:gd name="T71" fmla="*/ 2147483646 h 812"/>
              <a:gd name="T72" fmla="*/ 2147483646 w 842"/>
              <a:gd name="T73" fmla="*/ 2147483646 h 812"/>
              <a:gd name="T74" fmla="*/ 2147483646 w 842"/>
              <a:gd name="T75" fmla="*/ 2147483646 h 812"/>
              <a:gd name="T76" fmla="*/ 2147483646 w 842"/>
              <a:gd name="T77" fmla="*/ 2147483646 h 812"/>
              <a:gd name="T78" fmla="*/ 2147483646 w 842"/>
              <a:gd name="T79" fmla="*/ 2147483646 h 812"/>
              <a:gd name="T80" fmla="*/ 2147483646 w 842"/>
              <a:gd name="T81" fmla="*/ 2147483646 h 812"/>
              <a:gd name="T82" fmla="*/ 2147483646 w 842"/>
              <a:gd name="T83" fmla="*/ 2147483646 h 812"/>
              <a:gd name="T84" fmla="*/ 2147483646 w 842"/>
              <a:gd name="T85" fmla="*/ 2147483646 h 812"/>
              <a:gd name="T86" fmla="*/ 2147483646 w 842"/>
              <a:gd name="T87" fmla="*/ 2147483646 h 812"/>
              <a:gd name="T88" fmla="*/ 2147483646 w 842"/>
              <a:gd name="T89" fmla="*/ 2147483646 h 812"/>
              <a:gd name="T90" fmla="*/ 2147483646 w 842"/>
              <a:gd name="T91" fmla="*/ 2147483646 h 812"/>
              <a:gd name="T92" fmla="*/ 2147483646 w 842"/>
              <a:gd name="T93" fmla="*/ 2147483646 h 812"/>
              <a:gd name="T94" fmla="*/ 2147483646 w 842"/>
              <a:gd name="T95" fmla="*/ 2147483646 h 812"/>
              <a:gd name="T96" fmla="*/ 2147483646 w 842"/>
              <a:gd name="T97" fmla="*/ 2147483646 h 812"/>
              <a:gd name="T98" fmla="*/ 2147483646 w 842"/>
              <a:gd name="T99" fmla="*/ 2147483646 h 812"/>
              <a:gd name="T100" fmla="*/ 2147483646 w 842"/>
              <a:gd name="T101" fmla="*/ 2147483646 h 812"/>
              <a:gd name="T102" fmla="*/ 2147483646 w 842"/>
              <a:gd name="T103" fmla="*/ 2147483646 h 812"/>
              <a:gd name="T104" fmla="*/ 2147483646 w 842"/>
              <a:gd name="T105" fmla="*/ 2147483646 h 812"/>
              <a:gd name="T106" fmla="*/ 2147483646 w 842"/>
              <a:gd name="T107" fmla="*/ 214748364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42" h="812">
                <a:moveTo>
                  <a:pt x="799" y="529"/>
                </a:moveTo>
                <a:lnTo>
                  <a:pt x="799" y="529"/>
                </a:lnTo>
                <a:cubicBezTo>
                  <a:pt x="795" y="538"/>
                  <a:pt x="761" y="544"/>
                  <a:pt x="667" y="514"/>
                </a:cubicBezTo>
                <a:cubicBezTo>
                  <a:pt x="662" y="512"/>
                  <a:pt x="656" y="510"/>
                  <a:pt x="652" y="508"/>
                </a:cubicBezTo>
                <a:cubicBezTo>
                  <a:pt x="677" y="479"/>
                  <a:pt x="696" y="446"/>
                  <a:pt x="709" y="410"/>
                </a:cubicBezTo>
                <a:cubicBezTo>
                  <a:pt x="793" y="481"/>
                  <a:pt x="806" y="518"/>
                  <a:pt x="799" y="529"/>
                </a:cubicBezTo>
                <a:close/>
                <a:moveTo>
                  <a:pt x="626" y="499"/>
                </a:moveTo>
                <a:lnTo>
                  <a:pt x="626" y="499"/>
                </a:lnTo>
                <a:cubicBezTo>
                  <a:pt x="572" y="478"/>
                  <a:pt x="509" y="449"/>
                  <a:pt x="445" y="415"/>
                </a:cubicBezTo>
                <a:cubicBezTo>
                  <a:pt x="454" y="411"/>
                  <a:pt x="463" y="405"/>
                  <a:pt x="472" y="400"/>
                </a:cubicBezTo>
                <a:cubicBezTo>
                  <a:pt x="544" y="359"/>
                  <a:pt x="628" y="303"/>
                  <a:pt x="696" y="249"/>
                </a:cubicBezTo>
                <a:cubicBezTo>
                  <a:pt x="701" y="268"/>
                  <a:pt x="703" y="288"/>
                  <a:pt x="703" y="307"/>
                </a:cubicBezTo>
                <a:cubicBezTo>
                  <a:pt x="703" y="379"/>
                  <a:pt x="676" y="447"/>
                  <a:pt x="626" y="499"/>
                </a:cubicBezTo>
                <a:close/>
                <a:moveTo>
                  <a:pt x="578" y="585"/>
                </a:moveTo>
                <a:lnTo>
                  <a:pt x="263" y="585"/>
                </a:lnTo>
                <a:cubicBezTo>
                  <a:pt x="257" y="560"/>
                  <a:pt x="246" y="538"/>
                  <a:pt x="230" y="518"/>
                </a:cubicBezTo>
                <a:cubicBezTo>
                  <a:pt x="288" y="496"/>
                  <a:pt x="353" y="465"/>
                  <a:pt x="420" y="429"/>
                </a:cubicBezTo>
                <a:cubicBezTo>
                  <a:pt x="487" y="465"/>
                  <a:pt x="551" y="496"/>
                  <a:pt x="610" y="518"/>
                </a:cubicBezTo>
                <a:cubicBezTo>
                  <a:pt x="594" y="539"/>
                  <a:pt x="584" y="560"/>
                  <a:pt x="578" y="585"/>
                </a:cubicBezTo>
                <a:close/>
                <a:moveTo>
                  <a:pt x="573" y="627"/>
                </a:moveTo>
                <a:lnTo>
                  <a:pt x="573" y="652"/>
                </a:lnTo>
                <a:lnTo>
                  <a:pt x="323" y="652"/>
                </a:lnTo>
                <a:cubicBezTo>
                  <a:pt x="316" y="652"/>
                  <a:pt x="310" y="658"/>
                  <a:pt x="310" y="664"/>
                </a:cubicBezTo>
                <a:cubicBezTo>
                  <a:pt x="310" y="671"/>
                  <a:pt x="316" y="677"/>
                  <a:pt x="323" y="677"/>
                </a:cubicBezTo>
                <a:lnTo>
                  <a:pt x="573" y="677"/>
                </a:lnTo>
                <a:lnTo>
                  <a:pt x="573" y="714"/>
                </a:lnTo>
                <a:cubicBezTo>
                  <a:pt x="573" y="716"/>
                  <a:pt x="570" y="718"/>
                  <a:pt x="568" y="718"/>
                </a:cubicBezTo>
                <a:lnTo>
                  <a:pt x="273" y="718"/>
                </a:lnTo>
                <a:cubicBezTo>
                  <a:pt x="271" y="718"/>
                  <a:pt x="269" y="716"/>
                  <a:pt x="269" y="714"/>
                </a:cubicBezTo>
                <a:lnTo>
                  <a:pt x="269" y="629"/>
                </a:lnTo>
                <a:cubicBezTo>
                  <a:pt x="269" y="622"/>
                  <a:pt x="268" y="616"/>
                  <a:pt x="267" y="609"/>
                </a:cubicBezTo>
                <a:lnTo>
                  <a:pt x="574" y="609"/>
                </a:lnTo>
                <a:cubicBezTo>
                  <a:pt x="573" y="615"/>
                  <a:pt x="573" y="621"/>
                  <a:pt x="573" y="627"/>
                </a:cubicBezTo>
                <a:lnTo>
                  <a:pt x="483" y="787"/>
                </a:lnTo>
                <a:lnTo>
                  <a:pt x="358" y="787"/>
                </a:lnTo>
                <a:cubicBezTo>
                  <a:pt x="332" y="787"/>
                  <a:pt x="309" y="768"/>
                  <a:pt x="303" y="742"/>
                </a:cubicBezTo>
                <a:lnTo>
                  <a:pt x="539" y="742"/>
                </a:lnTo>
                <a:cubicBezTo>
                  <a:pt x="533" y="768"/>
                  <a:pt x="510" y="787"/>
                  <a:pt x="483" y="787"/>
                </a:cubicBezTo>
                <a:lnTo>
                  <a:pt x="573" y="627"/>
                </a:lnTo>
                <a:close/>
                <a:moveTo>
                  <a:pt x="137" y="307"/>
                </a:moveTo>
                <a:lnTo>
                  <a:pt x="137" y="307"/>
                </a:lnTo>
                <a:cubicBezTo>
                  <a:pt x="137" y="288"/>
                  <a:pt x="139" y="268"/>
                  <a:pt x="143" y="249"/>
                </a:cubicBezTo>
                <a:cubicBezTo>
                  <a:pt x="204" y="299"/>
                  <a:pt x="282" y="351"/>
                  <a:pt x="367" y="400"/>
                </a:cubicBezTo>
                <a:cubicBezTo>
                  <a:pt x="376" y="405"/>
                  <a:pt x="385" y="411"/>
                  <a:pt x="394" y="415"/>
                </a:cubicBezTo>
                <a:cubicBezTo>
                  <a:pt x="329" y="449"/>
                  <a:pt x="267" y="478"/>
                  <a:pt x="213" y="499"/>
                </a:cubicBezTo>
                <a:cubicBezTo>
                  <a:pt x="164" y="447"/>
                  <a:pt x="137" y="379"/>
                  <a:pt x="137" y="307"/>
                </a:cubicBezTo>
                <a:close/>
                <a:moveTo>
                  <a:pt x="173" y="514"/>
                </a:moveTo>
                <a:lnTo>
                  <a:pt x="173" y="514"/>
                </a:lnTo>
                <a:cubicBezTo>
                  <a:pt x="79" y="544"/>
                  <a:pt x="45" y="538"/>
                  <a:pt x="40" y="529"/>
                </a:cubicBezTo>
                <a:cubicBezTo>
                  <a:pt x="34" y="518"/>
                  <a:pt x="48" y="481"/>
                  <a:pt x="130" y="410"/>
                </a:cubicBezTo>
                <a:cubicBezTo>
                  <a:pt x="143" y="446"/>
                  <a:pt x="162" y="479"/>
                  <a:pt x="188" y="508"/>
                </a:cubicBezTo>
                <a:cubicBezTo>
                  <a:pt x="182" y="510"/>
                  <a:pt x="178" y="512"/>
                  <a:pt x="173" y="514"/>
                </a:cubicBezTo>
                <a:close/>
                <a:moveTo>
                  <a:pt x="119" y="197"/>
                </a:moveTo>
                <a:lnTo>
                  <a:pt x="119" y="197"/>
                </a:lnTo>
                <a:cubicBezTo>
                  <a:pt x="45" y="131"/>
                  <a:pt x="34" y="99"/>
                  <a:pt x="40" y="89"/>
                </a:cubicBezTo>
                <a:cubicBezTo>
                  <a:pt x="45" y="79"/>
                  <a:pt x="83" y="73"/>
                  <a:pt x="186" y="108"/>
                </a:cubicBezTo>
                <a:cubicBezTo>
                  <a:pt x="162" y="137"/>
                  <a:pt x="142" y="171"/>
                  <a:pt x="129" y="206"/>
                </a:cubicBezTo>
                <a:cubicBezTo>
                  <a:pt x="126" y="204"/>
                  <a:pt x="122" y="200"/>
                  <a:pt x="119" y="197"/>
                </a:cubicBezTo>
                <a:close/>
                <a:moveTo>
                  <a:pt x="420" y="24"/>
                </a:moveTo>
                <a:lnTo>
                  <a:pt x="420" y="24"/>
                </a:lnTo>
                <a:cubicBezTo>
                  <a:pt x="546" y="24"/>
                  <a:pt x="654" y="109"/>
                  <a:pt x="689" y="223"/>
                </a:cubicBezTo>
                <a:cubicBezTo>
                  <a:pt x="634" y="269"/>
                  <a:pt x="557" y="324"/>
                  <a:pt x="461" y="378"/>
                </a:cubicBezTo>
                <a:cubicBezTo>
                  <a:pt x="446" y="386"/>
                  <a:pt x="434" y="394"/>
                  <a:pt x="420" y="402"/>
                </a:cubicBezTo>
                <a:cubicBezTo>
                  <a:pt x="406" y="394"/>
                  <a:pt x="393" y="386"/>
                  <a:pt x="379" y="378"/>
                </a:cubicBezTo>
                <a:cubicBezTo>
                  <a:pt x="291" y="328"/>
                  <a:pt x="211" y="274"/>
                  <a:pt x="150" y="223"/>
                </a:cubicBezTo>
                <a:cubicBezTo>
                  <a:pt x="186" y="108"/>
                  <a:pt x="293" y="24"/>
                  <a:pt x="420" y="24"/>
                </a:cubicBezTo>
                <a:close/>
                <a:moveTo>
                  <a:pt x="799" y="89"/>
                </a:moveTo>
                <a:lnTo>
                  <a:pt x="799" y="89"/>
                </a:lnTo>
                <a:cubicBezTo>
                  <a:pt x="808" y="105"/>
                  <a:pt x="778" y="148"/>
                  <a:pt x="710" y="207"/>
                </a:cubicBezTo>
                <a:cubicBezTo>
                  <a:pt x="697" y="171"/>
                  <a:pt x="678" y="137"/>
                  <a:pt x="653" y="108"/>
                </a:cubicBezTo>
                <a:cubicBezTo>
                  <a:pt x="756" y="73"/>
                  <a:pt x="795" y="79"/>
                  <a:pt x="799" y="89"/>
                </a:cubicBezTo>
                <a:close/>
                <a:moveTo>
                  <a:pt x="716" y="384"/>
                </a:moveTo>
                <a:lnTo>
                  <a:pt x="716" y="384"/>
                </a:lnTo>
                <a:cubicBezTo>
                  <a:pt x="723" y="359"/>
                  <a:pt x="727" y="334"/>
                  <a:pt x="727" y="307"/>
                </a:cubicBezTo>
                <a:cubicBezTo>
                  <a:pt x="727" y="281"/>
                  <a:pt x="723" y="256"/>
                  <a:pt x="718" y="232"/>
                </a:cubicBezTo>
                <a:cubicBezTo>
                  <a:pt x="791" y="171"/>
                  <a:pt x="841" y="111"/>
                  <a:pt x="821" y="77"/>
                </a:cubicBezTo>
                <a:cubicBezTo>
                  <a:pt x="804" y="46"/>
                  <a:pt x="740" y="50"/>
                  <a:pt x="635" y="88"/>
                </a:cubicBezTo>
                <a:cubicBezTo>
                  <a:pt x="580" y="34"/>
                  <a:pt x="504" y="0"/>
                  <a:pt x="420" y="0"/>
                </a:cubicBezTo>
                <a:cubicBezTo>
                  <a:pt x="335" y="0"/>
                  <a:pt x="259" y="34"/>
                  <a:pt x="204" y="88"/>
                </a:cubicBezTo>
                <a:cubicBezTo>
                  <a:pt x="99" y="50"/>
                  <a:pt x="36" y="46"/>
                  <a:pt x="18" y="77"/>
                </a:cubicBezTo>
                <a:cubicBezTo>
                  <a:pt x="2" y="104"/>
                  <a:pt x="31" y="151"/>
                  <a:pt x="102" y="215"/>
                </a:cubicBezTo>
                <a:cubicBezTo>
                  <a:pt x="108" y="221"/>
                  <a:pt x="114" y="226"/>
                  <a:pt x="122" y="232"/>
                </a:cubicBezTo>
                <a:cubicBezTo>
                  <a:pt x="116" y="256"/>
                  <a:pt x="112" y="281"/>
                  <a:pt x="112" y="307"/>
                </a:cubicBezTo>
                <a:cubicBezTo>
                  <a:pt x="112" y="334"/>
                  <a:pt x="117" y="359"/>
                  <a:pt x="122" y="384"/>
                </a:cubicBezTo>
                <a:cubicBezTo>
                  <a:pt x="36" y="457"/>
                  <a:pt x="0" y="509"/>
                  <a:pt x="18" y="540"/>
                </a:cubicBezTo>
                <a:cubicBezTo>
                  <a:pt x="26" y="553"/>
                  <a:pt x="42" y="560"/>
                  <a:pt x="68" y="560"/>
                </a:cubicBezTo>
                <a:cubicBezTo>
                  <a:pt x="95" y="560"/>
                  <a:pt x="133" y="552"/>
                  <a:pt x="180" y="536"/>
                </a:cubicBezTo>
                <a:cubicBezTo>
                  <a:pt x="189" y="534"/>
                  <a:pt x="197" y="531"/>
                  <a:pt x="205" y="529"/>
                </a:cubicBezTo>
                <a:cubicBezTo>
                  <a:pt x="231" y="556"/>
                  <a:pt x="245" y="591"/>
                  <a:pt x="245" y="629"/>
                </a:cubicBezTo>
                <a:lnTo>
                  <a:pt x="245" y="714"/>
                </a:lnTo>
                <a:cubicBezTo>
                  <a:pt x="245" y="730"/>
                  <a:pt x="258" y="742"/>
                  <a:pt x="273" y="742"/>
                </a:cubicBezTo>
                <a:lnTo>
                  <a:pt x="279" y="742"/>
                </a:lnTo>
                <a:cubicBezTo>
                  <a:pt x="284" y="781"/>
                  <a:pt x="317" y="811"/>
                  <a:pt x="358" y="811"/>
                </a:cubicBezTo>
                <a:lnTo>
                  <a:pt x="483" y="811"/>
                </a:lnTo>
                <a:cubicBezTo>
                  <a:pt x="523" y="811"/>
                  <a:pt x="557" y="781"/>
                  <a:pt x="563" y="742"/>
                </a:cubicBezTo>
                <a:lnTo>
                  <a:pt x="568" y="742"/>
                </a:lnTo>
                <a:cubicBezTo>
                  <a:pt x="584" y="742"/>
                  <a:pt x="598" y="730"/>
                  <a:pt x="598" y="714"/>
                </a:cubicBezTo>
                <a:lnTo>
                  <a:pt x="598" y="627"/>
                </a:lnTo>
                <a:cubicBezTo>
                  <a:pt x="598" y="591"/>
                  <a:pt x="610" y="555"/>
                  <a:pt x="634" y="529"/>
                </a:cubicBezTo>
                <a:cubicBezTo>
                  <a:pt x="643" y="531"/>
                  <a:pt x="651" y="534"/>
                  <a:pt x="659" y="536"/>
                </a:cubicBezTo>
                <a:cubicBezTo>
                  <a:pt x="706" y="552"/>
                  <a:pt x="745" y="560"/>
                  <a:pt x="772" y="560"/>
                </a:cubicBezTo>
                <a:cubicBezTo>
                  <a:pt x="797" y="560"/>
                  <a:pt x="814" y="553"/>
                  <a:pt x="821" y="540"/>
                </a:cubicBezTo>
                <a:cubicBezTo>
                  <a:pt x="839" y="509"/>
                  <a:pt x="804" y="457"/>
                  <a:pt x="716" y="384"/>
                </a:cubicBezTo>
                <a:close/>
              </a:path>
            </a:pathLst>
          </a:custGeom>
          <a:solidFill>
            <a:schemeClr val="accent1"/>
          </a:solidFill>
          <a:ln>
            <a:noFill/>
          </a:ln>
          <a:effectLst/>
        </p:spPr>
        <p:txBody>
          <a:bodyPr wrap="none" anchor="ctr"/>
          <a:lstStyle/>
          <a:p>
            <a:pPr defTabSz="914378"/>
            <a:endParaRPr lang="en-US" sz="525" dirty="0">
              <a:latin typeface="Lato Light" panose="020F0502020204030203" pitchFamily="34" charset="0"/>
            </a:endParaRPr>
          </a:p>
        </p:txBody>
      </p:sp>
      <p:sp>
        <p:nvSpPr>
          <p:cNvPr id="18" name="Oval 17">
            <a:extLst>
              <a:ext uri="{FF2B5EF4-FFF2-40B4-BE49-F238E27FC236}">
                <a16:creationId xmlns:a16="http://schemas.microsoft.com/office/drawing/2014/main" id="{3CC6CE47-9736-004B-8A16-447C8B33D9B7}"/>
              </a:ext>
              <a:ext uri="{C183D7F6-B498-43B3-948B-1728B52AA6E4}">
                <adec:decorative xmlns:adec="http://schemas.microsoft.com/office/drawing/2017/decorative" val="1"/>
              </a:ext>
            </a:extLst>
          </p:cNvPr>
          <p:cNvSpPr/>
          <p:nvPr/>
        </p:nvSpPr>
        <p:spPr>
          <a:xfrm>
            <a:off x="3037192" y="1161455"/>
            <a:ext cx="646611" cy="646611"/>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525" dirty="0">
              <a:solidFill>
                <a:srgbClr val="FFFFFF"/>
              </a:solidFill>
              <a:latin typeface="Lato Light" panose="020F0502020204030203" pitchFamily="34" charset="0"/>
            </a:endParaRPr>
          </a:p>
        </p:txBody>
      </p:sp>
      <p:sp>
        <p:nvSpPr>
          <p:cNvPr id="22" name="Oval 21">
            <a:extLst>
              <a:ext uri="{FF2B5EF4-FFF2-40B4-BE49-F238E27FC236}">
                <a16:creationId xmlns:a16="http://schemas.microsoft.com/office/drawing/2014/main" id="{E9B9E6F5-06EF-5945-8789-29FE20E5FBD6}"/>
              </a:ext>
              <a:ext uri="{C183D7F6-B498-43B3-948B-1728B52AA6E4}">
                <adec:decorative xmlns:adec="http://schemas.microsoft.com/office/drawing/2017/decorative" val="1"/>
              </a:ext>
            </a:extLst>
          </p:cNvPr>
          <p:cNvSpPr/>
          <p:nvPr/>
        </p:nvSpPr>
        <p:spPr>
          <a:xfrm>
            <a:off x="5143891" y="1168967"/>
            <a:ext cx="646611" cy="646611"/>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525" dirty="0">
              <a:solidFill>
                <a:srgbClr val="FFFFFF"/>
              </a:solidFill>
              <a:latin typeface="Lato Light" panose="020F0502020204030203" pitchFamily="34" charset="0"/>
            </a:endParaRPr>
          </a:p>
        </p:txBody>
      </p:sp>
      <p:sp>
        <p:nvSpPr>
          <p:cNvPr id="24" name="Freeform 988">
            <a:extLst>
              <a:ext uri="{FF2B5EF4-FFF2-40B4-BE49-F238E27FC236}">
                <a16:creationId xmlns:a16="http://schemas.microsoft.com/office/drawing/2014/main" id="{72A6817E-FADD-6E41-9A64-D794C4265406}"/>
              </a:ext>
              <a:ext uri="{C183D7F6-B498-43B3-948B-1728B52AA6E4}">
                <adec:decorative xmlns:adec="http://schemas.microsoft.com/office/drawing/2017/decorative" val="1"/>
              </a:ext>
            </a:extLst>
          </p:cNvPr>
          <p:cNvSpPr>
            <a:spLocks noChangeAspect="1" noChangeArrowheads="1"/>
          </p:cNvSpPr>
          <p:nvPr/>
        </p:nvSpPr>
        <p:spPr bwMode="auto">
          <a:xfrm>
            <a:off x="5284781" y="1294283"/>
            <a:ext cx="364829" cy="364829"/>
          </a:xfrm>
          <a:custGeom>
            <a:avLst/>
            <a:gdLst>
              <a:gd name="T0" fmla="*/ 988524 w 291741"/>
              <a:gd name="T1" fmla="*/ 1657425 h 291740"/>
              <a:gd name="T2" fmla="*/ 49993 w 291741"/>
              <a:gd name="T3" fmla="*/ 1550033 h 291740"/>
              <a:gd name="T4" fmla="*/ 1708686 w 291741"/>
              <a:gd name="T5" fmla="*/ 1630479 h 291740"/>
              <a:gd name="T6" fmla="*/ 67397 w 291741"/>
              <a:gd name="T7" fmla="*/ 1495693 h 291740"/>
              <a:gd name="T8" fmla="*/ 342968 w 291741"/>
              <a:gd name="T9" fmla="*/ 959381 h 291740"/>
              <a:gd name="T10" fmla="*/ 342968 w 291741"/>
              <a:gd name="T11" fmla="*/ 1014636 h 291740"/>
              <a:gd name="T12" fmla="*/ 902255 w 291741"/>
              <a:gd name="T13" fmla="*/ 786695 h 291740"/>
              <a:gd name="T14" fmla="*/ 479676 w 291741"/>
              <a:gd name="T15" fmla="*/ 813256 h 291740"/>
              <a:gd name="T16" fmla="*/ 410302 w 291741"/>
              <a:gd name="T17" fmla="*/ 813256 h 291740"/>
              <a:gd name="T18" fmla="*/ 343356 w 291741"/>
              <a:gd name="T19" fmla="*/ 786695 h 291740"/>
              <a:gd name="T20" fmla="*/ 850109 w 291741"/>
              <a:gd name="T21" fmla="*/ 659759 h 291740"/>
              <a:gd name="T22" fmla="*/ 343356 w 291741"/>
              <a:gd name="T23" fmla="*/ 604408 h 291740"/>
              <a:gd name="T24" fmla="*/ 343356 w 291741"/>
              <a:gd name="T25" fmla="*/ 659759 h 291740"/>
              <a:gd name="T26" fmla="*/ 1291906 w 291741"/>
              <a:gd name="T27" fmla="*/ 639080 h 291740"/>
              <a:gd name="T28" fmla="*/ 1374502 w 291741"/>
              <a:gd name="T29" fmla="*/ 498872 h 291740"/>
              <a:gd name="T30" fmla="*/ 1374502 w 291741"/>
              <a:gd name="T31" fmla="*/ 498872 h 291740"/>
              <a:gd name="T32" fmla="*/ 902415 w 291741"/>
              <a:gd name="T33" fmla="*/ 487073 h 291740"/>
              <a:gd name="T34" fmla="*/ 342875 w 291741"/>
              <a:gd name="T35" fmla="*/ 431715 h 291740"/>
              <a:gd name="T36" fmla="*/ 342875 w 291741"/>
              <a:gd name="T37" fmla="*/ 487073 h 291740"/>
              <a:gd name="T38" fmla="*/ 1330381 w 291741"/>
              <a:gd name="T39" fmla="*/ 409878 h 291740"/>
              <a:gd name="T40" fmla="*/ 1171660 w 291741"/>
              <a:gd name="T41" fmla="*/ 379525 h 291740"/>
              <a:gd name="T42" fmla="*/ 1173826 w 291741"/>
              <a:gd name="T43" fmla="*/ 565985 h 291740"/>
              <a:gd name="T44" fmla="*/ 1052077 w 291741"/>
              <a:gd name="T45" fmla="*/ 670047 h 291740"/>
              <a:gd name="T46" fmla="*/ 1184704 w 291741"/>
              <a:gd name="T47" fmla="*/ 756771 h 291740"/>
              <a:gd name="T48" fmla="*/ 1282543 w 291741"/>
              <a:gd name="T49" fmla="*/ 826162 h 291740"/>
              <a:gd name="T50" fmla="*/ 1412990 w 291741"/>
              <a:gd name="T51" fmla="*/ 960570 h 291740"/>
              <a:gd name="T52" fmla="*/ 1504304 w 291741"/>
              <a:gd name="T53" fmla="*/ 830491 h 291740"/>
              <a:gd name="T54" fmla="*/ 1573874 w 291741"/>
              <a:gd name="T55" fmla="*/ 730756 h 291740"/>
              <a:gd name="T56" fmla="*/ 1708678 w 291741"/>
              <a:gd name="T57" fmla="*/ 635361 h 291740"/>
              <a:gd name="T58" fmla="*/ 1573874 w 291741"/>
              <a:gd name="T59" fmla="*/ 535632 h 291740"/>
              <a:gd name="T60" fmla="*/ 1504304 w 291741"/>
              <a:gd name="T61" fmla="*/ 438067 h 291740"/>
              <a:gd name="T62" fmla="*/ 1412990 w 291741"/>
              <a:gd name="T63" fmla="*/ 305818 h 291740"/>
              <a:gd name="T64" fmla="*/ 1463003 w 291741"/>
              <a:gd name="T65" fmla="*/ 279783 h 291740"/>
              <a:gd name="T66" fmla="*/ 1602143 w 291741"/>
              <a:gd name="T67" fmla="*/ 323151 h 291740"/>
              <a:gd name="T68" fmla="*/ 1630408 w 291741"/>
              <a:gd name="T69" fmla="*/ 533456 h 291740"/>
              <a:gd name="T70" fmla="*/ 1758684 w 291741"/>
              <a:gd name="T71" fmla="*/ 696063 h 291740"/>
              <a:gd name="T72" fmla="*/ 1689112 w 291741"/>
              <a:gd name="T73" fmla="*/ 826162 h 291740"/>
              <a:gd name="T74" fmla="*/ 1484734 w 291741"/>
              <a:gd name="T75" fmla="*/ 882519 h 291740"/>
              <a:gd name="T76" fmla="*/ 1378211 w 291741"/>
              <a:gd name="T77" fmla="*/ 1014768 h 291740"/>
              <a:gd name="T78" fmla="*/ 1273842 w 291741"/>
              <a:gd name="T79" fmla="*/ 882519 h 291740"/>
              <a:gd name="T80" fmla="*/ 1069474 w 291741"/>
              <a:gd name="T81" fmla="*/ 826162 h 291740"/>
              <a:gd name="T82" fmla="*/ 1002070 w 291741"/>
              <a:gd name="T83" fmla="*/ 696063 h 291740"/>
              <a:gd name="T84" fmla="*/ 1128177 w 291741"/>
              <a:gd name="T85" fmla="*/ 533456 h 291740"/>
              <a:gd name="T86" fmla="*/ 1158612 w 291741"/>
              <a:gd name="T87" fmla="*/ 323151 h 291740"/>
              <a:gd name="T88" fmla="*/ 1295583 w 291741"/>
              <a:gd name="T89" fmla="*/ 279783 h 291740"/>
              <a:gd name="T90" fmla="*/ 1024283 w 291741"/>
              <a:gd name="T91" fmla="*/ 276005 h 291740"/>
              <a:gd name="T92" fmla="*/ 861406 w 291741"/>
              <a:gd name="T93" fmla="*/ 249437 h 291740"/>
              <a:gd name="T94" fmla="*/ 730070 w 291741"/>
              <a:gd name="T95" fmla="*/ 304788 h 291740"/>
              <a:gd name="T96" fmla="*/ 343356 w 291741"/>
              <a:gd name="T97" fmla="*/ 249437 h 291740"/>
              <a:gd name="T98" fmla="*/ 343356 w 291741"/>
              <a:gd name="T99" fmla="*/ 304788 h 291740"/>
              <a:gd name="T100" fmla="*/ 1484770 w 291741"/>
              <a:gd name="T101" fmla="*/ 0 h 291740"/>
              <a:gd name="T102" fmla="*/ 1567384 w 291741"/>
              <a:gd name="T103" fmla="*/ 236966 h 291740"/>
              <a:gd name="T104" fmla="*/ 193477 w 291741"/>
              <a:gd name="T105" fmla="*/ 132605 h 291740"/>
              <a:gd name="T106" fmla="*/ 1593468 w 291741"/>
              <a:gd name="T107" fmla="*/ 995679 h 291740"/>
              <a:gd name="T108" fmla="*/ 1763035 w 291741"/>
              <a:gd name="T109" fmla="*/ 1521775 h 291740"/>
              <a:gd name="T110" fmla="*/ 0 w 291741"/>
              <a:gd name="T111" fmla="*/ 1630479 h 291740"/>
              <a:gd name="T112" fmla="*/ 141309 w 291741"/>
              <a:gd name="T113" fmla="*/ 132605 h 2917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1741" h="291740">
                <a:moveTo>
                  <a:pt x="128161" y="265112"/>
                </a:moveTo>
                <a:lnTo>
                  <a:pt x="163577" y="265112"/>
                </a:lnTo>
                <a:cubicBezTo>
                  <a:pt x="166106" y="265112"/>
                  <a:pt x="167913" y="267017"/>
                  <a:pt x="167913" y="270065"/>
                </a:cubicBezTo>
                <a:cubicBezTo>
                  <a:pt x="167913" y="272732"/>
                  <a:pt x="166106" y="274256"/>
                  <a:pt x="163577" y="274256"/>
                </a:cubicBezTo>
                <a:lnTo>
                  <a:pt x="128161" y="274256"/>
                </a:lnTo>
                <a:cubicBezTo>
                  <a:pt x="125632" y="274256"/>
                  <a:pt x="123825" y="272732"/>
                  <a:pt x="123825" y="270065"/>
                </a:cubicBezTo>
                <a:cubicBezTo>
                  <a:pt x="123825" y="267017"/>
                  <a:pt x="125632" y="265112"/>
                  <a:pt x="128161" y="265112"/>
                </a:cubicBezTo>
                <a:close/>
                <a:moveTo>
                  <a:pt x="8274" y="256487"/>
                </a:moveTo>
                <a:lnTo>
                  <a:pt x="8274" y="269797"/>
                </a:lnTo>
                <a:cubicBezTo>
                  <a:pt x="8274" y="276632"/>
                  <a:pt x="14389" y="282747"/>
                  <a:pt x="21943" y="282747"/>
                </a:cubicBezTo>
                <a:lnTo>
                  <a:pt x="269797" y="282747"/>
                </a:lnTo>
                <a:cubicBezTo>
                  <a:pt x="276632" y="282747"/>
                  <a:pt x="282747" y="276632"/>
                  <a:pt x="282747" y="269797"/>
                </a:cubicBezTo>
                <a:lnTo>
                  <a:pt x="282747" y="256487"/>
                </a:lnTo>
                <a:lnTo>
                  <a:pt x="8274" y="256487"/>
                </a:lnTo>
                <a:close/>
                <a:moveTo>
                  <a:pt x="30217" y="209003"/>
                </a:moveTo>
                <a:lnTo>
                  <a:pt x="11151" y="247494"/>
                </a:lnTo>
                <a:lnTo>
                  <a:pt x="280229" y="247494"/>
                </a:lnTo>
                <a:lnTo>
                  <a:pt x="261164" y="209003"/>
                </a:lnTo>
                <a:lnTo>
                  <a:pt x="30217" y="209003"/>
                </a:lnTo>
                <a:close/>
                <a:moveTo>
                  <a:pt x="56753" y="158750"/>
                </a:moveTo>
                <a:lnTo>
                  <a:pt x="117872" y="158750"/>
                </a:lnTo>
                <a:cubicBezTo>
                  <a:pt x="120055" y="158750"/>
                  <a:pt x="121874" y="161036"/>
                  <a:pt x="121874" y="163703"/>
                </a:cubicBezTo>
                <a:cubicBezTo>
                  <a:pt x="121874" y="166370"/>
                  <a:pt x="120055" y="167894"/>
                  <a:pt x="117872" y="167894"/>
                </a:cubicBezTo>
                <a:lnTo>
                  <a:pt x="56753" y="167894"/>
                </a:lnTo>
                <a:cubicBezTo>
                  <a:pt x="54207" y="167894"/>
                  <a:pt x="52388" y="166370"/>
                  <a:pt x="52388" y="163703"/>
                </a:cubicBezTo>
                <a:cubicBezTo>
                  <a:pt x="52388" y="161036"/>
                  <a:pt x="54207" y="158750"/>
                  <a:pt x="56753" y="158750"/>
                </a:cubicBezTo>
                <a:close/>
                <a:moveTo>
                  <a:pt x="83700" y="130175"/>
                </a:moveTo>
                <a:lnTo>
                  <a:pt x="149302" y="130175"/>
                </a:lnTo>
                <a:cubicBezTo>
                  <a:pt x="151825" y="130175"/>
                  <a:pt x="153627" y="132007"/>
                  <a:pt x="153627" y="134571"/>
                </a:cubicBezTo>
                <a:cubicBezTo>
                  <a:pt x="153627" y="137136"/>
                  <a:pt x="151825" y="139334"/>
                  <a:pt x="149302" y="139334"/>
                </a:cubicBezTo>
                <a:lnTo>
                  <a:pt x="83700" y="139334"/>
                </a:lnTo>
                <a:cubicBezTo>
                  <a:pt x="81537" y="139334"/>
                  <a:pt x="79375" y="137136"/>
                  <a:pt x="79375" y="134571"/>
                </a:cubicBezTo>
                <a:cubicBezTo>
                  <a:pt x="79375" y="132007"/>
                  <a:pt x="81537" y="130175"/>
                  <a:pt x="83700" y="130175"/>
                </a:cubicBezTo>
                <a:close/>
                <a:moveTo>
                  <a:pt x="56818" y="130175"/>
                </a:moveTo>
                <a:lnTo>
                  <a:pt x="63094" y="130175"/>
                </a:lnTo>
                <a:cubicBezTo>
                  <a:pt x="65678" y="130175"/>
                  <a:pt x="67894" y="132007"/>
                  <a:pt x="67894" y="134571"/>
                </a:cubicBezTo>
                <a:cubicBezTo>
                  <a:pt x="67894" y="137136"/>
                  <a:pt x="65678" y="139334"/>
                  <a:pt x="63094" y="139334"/>
                </a:cubicBezTo>
                <a:lnTo>
                  <a:pt x="56818" y="139334"/>
                </a:lnTo>
                <a:cubicBezTo>
                  <a:pt x="54234" y="139334"/>
                  <a:pt x="52388" y="137136"/>
                  <a:pt x="52388" y="134571"/>
                </a:cubicBezTo>
                <a:cubicBezTo>
                  <a:pt x="52388" y="132007"/>
                  <a:pt x="54234" y="130175"/>
                  <a:pt x="56818" y="130175"/>
                </a:cubicBezTo>
                <a:close/>
                <a:moveTo>
                  <a:pt x="83676" y="100012"/>
                </a:moveTo>
                <a:lnTo>
                  <a:pt x="140673" y="100012"/>
                </a:lnTo>
                <a:cubicBezTo>
                  <a:pt x="143182" y="100012"/>
                  <a:pt x="145691" y="102210"/>
                  <a:pt x="145691" y="104775"/>
                </a:cubicBezTo>
                <a:cubicBezTo>
                  <a:pt x="145691" y="106606"/>
                  <a:pt x="143182" y="109171"/>
                  <a:pt x="140673" y="109171"/>
                </a:cubicBezTo>
                <a:lnTo>
                  <a:pt x="83676" y="109171"/>
                </a:lnTo>
                <a:cubicBezTo>
                  <a:pt x="81526" y="109171"/>
                  <a:pt x="79375" y="106606"/>
                  <a:pt x="79375" y="104775"/>
                </a:cubicBezTo>
                <a:cubicBezTo>
                  <a:pt x="79375" y="102210"/>
                  <a:pt x="81526" y="100012"/>
                  <a:pt x="83676" y="100012"/>
                </a:cubicBezTo>
                <a:close/>
                <a:moveTo>
                  <a:pt x="56818" y="100012"/>
                </a:moveTo>
                <a:lnTo>
                  <a:pt x="63094" y="100012"/>
                </a:lnTo>
                <a:cubicBezTo>
                  <a:pt x="65678" y="100012"/>
                  <a:pt x="67894" y="102210"/>
                  <a:pt x="67894" y="104775"/>
                </a:cubicBezTo>
                <a:cubicBezTo>
                  <a:pt x="67894" y="106606"/>
                  <a:pt x="65678" y="109171"/>
                  <a:pt x="63094" y="109171"/>
                </a:cubicBezTo>
                <a:lnTo>
                  <a:pt x="56818" y="109171"/>
                </a:lnTo>
                <a:cubicBezTo>
                  <a:pt x="54234" y="109171"/>
                  <a:pt x="52388" y="106606"/>
                  <a:pt x="52388" y="104775"/>
                </a:cubicBezTo>
                <a:cubicBezTo>
                  <a:pt x="52388" y="102210"/>
                  <a:pt x="54234" y="100012"/>
                  <a:pt x="56818" y="100012"/>
                </a:cubicBezTo>
                <a:close/>
                <a:moveTo>
                  <a:pt x="227447" y="91250"/>
                </a:moveTo>
                <a:cubicBezTo>
                  <a:pt x="219894" y="91250"/>
                  <a:pt x="213780" y="97775"/>
                  <a:pt x="213780" y="105750"/>
                </a:cubicBezTo>
                <a:cubicBezTo>
                  <a:pt x="213780" y="113000"/>
                  <a:pt x="219894" y="119525"/>
                  <a:pt x="227447" y="119525"/>
                </a:cubicBezTo>
                <a:cubicBezTo>
                  <a:pt x="235360" y="119525"/>
                  <a:pt x="241474" y="113000"/>
                  <a:pt x="241474" y="105750"/>
                </a:cubicBezTo>
                <a:cubicBezTo>
                  <a:pt x="241474" y="97775"/>
                  <a:pt x="235360" y="91250"/>
                  <a:pt x="227447" y="91250"/>
                </a:cubicBezTo>
                <a:close/>
                <a:moveTo>
                  <a:pt x="227447" y="82550"/>
                </a:moveTo>
                <a:cubicBezTo>
                  <a:pt x="240035" y="82550"/>
                  <a:pt x="250466" y="93062"/>
                  <a:pt x="250466" y="105750"/>
                </a:cubicBezTo>
                <a:cubicBezTo>
                  <a:pt x="250466" y="118437"/>
                  <a:pt x="240035" y="128225"/>
                  <a:pt x="227447" y="128225"/>
                </a:cubicBezTo>
                <a:cubicBezTo>
                  <a:pt x="215219" y="128225"/>
                  <a:pt x="204788" y="118437"/>
                  <a:pt x="204788" y="105750"/>
                </a:cubicBezTo>
                <a:cubicBezTo>
                  <a:pt x="204788" y="93062"/>
                  <a:pt x="215219" y="82550"/>
                  <a:pt x="227447" y="82550"/>
                </a:cubicBezTo>
                <a:close/>
                <a:moveTo>
                  <a:pt x="114198" y="71437"/>
                </a:moveTo>
                <a:lnTo>
                  <a:pt x="149328" y="71437"/>
                </a:lnTo>
                <a:cubicBezTo>
                  <a:pt x="151837" y="71437"/>
                  <a:pt x="153629" y="73635"/>
                  <a:pt x="153629" y="75833"/>
                </a:cubicBezTo>
                <a:cubicBezTo>
                  <a:pt x="153629" y="78398"/>
                  <a:pt x="151837" y="80596"/>
                  <a:pt x="149328" y="80596"/>
                </a:cubicBezTo>
                <a:lnTo>
                  <a:pt x="114198" y="80596"/>
                </a:lnTo>
                <a:cubicBezTo>
                  <a:pt x="111689" y="80596"/>
                  <a:pt x="109538" y="78398"/>
                  <a:pt x="109538" y="75833"/>
                </a:cubicBezTo>
                <a:cubicBezTo>
                  <a:pt x="109538" y="73635"/>
                  <a:pt x="111689" y="71437"/>
                  <a:pt x="114198" y="71437"/>
                </a:cubicBezTo>
                <a:close/>
                <a:moveTo>
                  <a:pt x="56738" y="71437"/>
                </a:moveTo>
                <a:lnTo>
                  <a:pt x="93350" y="71437"/>
                </a:lnTo>
                <a:cubicBezTo>
                  <a:pt x="96250" y="71437"/>
                  <a:pt x="98062" y="73635"/>
                  <a:pt x="98062" y="75833"/>
                </a:cubicBezTo>
                <a:cubicBezTo>
                  <a:pt x="98062" y="78398"/>
                  <a:pt x="96250" y="80596"/>
                  <a:pt x="93350" y="80596"/>
                </a:cubicBezTo>
                <a:lnTo>
                  <a:pt x="56738" y="80596"/>
                </a:lnTo>
                <a:cubicBezTo>
                  <a:pt x="54200" y="80596"/>
                  <a:pt x="52388" y="78398"/>
                  <a:pt x="52388" y="75833"/>
                </a:cubicBezTo>
                <a:cubicBezTo>
                  <a:pt x="52388" y="73635"/>
                  <a:pt x="54200" y="71437"/>
                  <a:pt x="56738" y="71437"/>
                </a:cubicBezTo>
                <a:close/>
                <a:moveTo>
                  <a:pt x="222664" y="50603"/>
                </a:moveTo>
                <a:lnTo>
                  <a:pt x="220146" y="67823"/>
                </a:lnTo>
                <a:cubicBezTo>
                  <a:pt x="219786" y="69258"/>
                  <a:pt x="218347" y="70693"/>
                  <a:pt x="216908" y="71052"/>
                </a:cubicBezTo>
                <a:cubicBezTo>
                  <a:pt x="215109" y="71411"/>
                  <a:pt x="214029" y="72128"/>
                  <a:pt x="212231" y="72846"/>
                </a:cubicBezTo>
                <a:cubicBezTo>
                  <a:pt x="210791" y="73922"/>
                  <a:pt x="208993" y="73922"/>
                  <a:pt x="207913" y="72487"/>
                </a:cubicBezTo>
                <a:lnTo>
                  <a:pt x="193882" y="62800"/>
                </a:lnTo>
                <a:cubicBezTo>
                  <a:pt x="190644" y="65312"/>
                  <a:pt x="188125" y="67823"/>
                  <a:pt x="185967" y="71052"/>
                </a:cubicBezTo>
                <a:lnTo>
                  <a:pt x="196040" y="84326"/>
                </a:lnTo>
                <a:cubicBezTo>
                  <a:pt x="196760" y="86120"/>
                  <a:pt x="196760" y="87555"/>
                  <a:pt x="196040" y="89349"/>
                </a:cubicBezTo>
                <a:cubicBezTo>
                  <a:pt x="195680" y="90425"/>
                  <a:pt x="194961" y="92219"/>
                  <a:pt x="194241" y="93654"/>
                </a:cubicBezTo>
                <a:cubicBezTo>
                  <a:pt x="193882" y="94730"/>
                  <a:pt x="192443" y="96524"/>
                  <a:pt x="190644" y="96524"/>
                </a:cubicBezTo>
                <a:lnTo>
                  <a:pt x="174094" y="99035"/>
                </a:lnTo>
                <a:cubicBezTo>
                  <a:pt x="173734" y="100829"/>
                  <a:pt x="173734" y="102981"/>
                  <a:pt x="173734" y="105134"/>
                </a:cubicBezTo>
                <a:cubicBezTo>
                  <a:pt x="173734" y="106569"/>
                  <a:pt x="173734" y="108721"/>
                  <a:pt x="174094" y="110874"/>
                </a:cubicBezTo>
                <a:lnTo>
                  <a:pt x="190644" y="113026"/>
                </a:lnTo>
                <a:cubicBezTo>
                  <a:pt x="192443" y="113744"/>
                  <a:pt x="193882" y="114820"/>
                  <a:pt x="194241" y="116255"/>
                </a:cubicBezTo>
                <a:cubicBezTo>
                  <a:pt x="194961" y="117690"/>
                  <a:pt x="195680" y="119125"/>
                  <a:pt x="196040" y="120919"/>
                </a:cubicBezTo>
                <a:cubicBezTo>
                  <a:pt x="196760" y="122354"/>
                  <a:pt x="196760" y="123789"/>
                  <a:pt x="196040" y="125224"/>
                </a:cubicBezTo>
                <a:lnTo>
                  <a:pt x="185967" y="139216"/>
                </a:lnTo>
                <a:cubicBezTo>
                  <a:pt x="188125" y="142086"/>
                  <a:pt x="190644" y="144956"/>
                  <a:pt x="193882" y="147108"/>
                </a:cubicBezTo>
                <a:lnTo>
                  <a:pt x="207913" y="137063"/>
                </a:lnTo>
                <a:cubicBezTo>
                  <a:pt x="208993" y="135987"/>
                  <a:pt x="210791" y="135987"/>
                  <a:pt x="212231" y="136705"/>
                </a:cubicBezTo>
                <a:cubicBezTo>
                  <a:pt x="214029" y="137422"/>
                  <a:pt x="215109" y="138498"/>
                  <a:pt x="216908" y="138857"/>
                </a:cubicBezTo>
                <a:cubicBezTo>
                  <a:pt x="218347" y="139216"/>
                  <a:pt x="219786" y="140651"/>
                  <a:pt x="220146" y="142445"/>
                </a:cubicBezTo>
                <a:lnTo>
                  <a:pt x="222664" y="158947"/>
                </a:lnTo>
                <a:cubicBezTo>
                  <a:pt x="226262" y="159306"/>
                  <a:pt x="230219" y="159306"/>
                  <a:pt x="233817" y="158947"/>
                </a:cubicBezTo>
                <a:lnTo>
                  <a:pt x="236695" y="142445"/>
                </a:lnTo>
                <a:cubicBezTo>
                  <a:pt x="236695" y="140651"/>
                  <a:pt x="238134" y="139216"/>
                  <a:pt x="239573" y="138857"/>
                </a:cubicBezTo>
                <a:cubicBezTo>
                  <a:pt x="241372" y="138498"/>
                  <a:pt x="242811" y="137422"/>
                  <a:pt x="243891" y="136705"/>
                </a:cubicBezTo>
                <a:cubicBezTo>
                  <a:pt x="245689" y="135987"/>
                  <a:pt x="247488" y="135987"/>
                  <a:pt x="248927" y="137422"/>
                </a:cubicBezTo>
                <a:lnTo>
                  <a:pt x="262959" y="147108"/>
                </a:lnTo>
                <a:cubicBezTo>
                  <a:pt x="265477" y="144956"/>
                  <a:pt x="267995" y="142086"/>
                  <a:pt x="270514" y="139216"/>
                </a:cubicBezTo>
                <a:lnTo>
                  <a:pt x="260800" y="125224"/>
                </a:lnTo>
                <a:cubicBezTo>
                  <a:pt x="259361" y="123789"/>
                  <a:pt x="259361" y="122354"/>
                  <a:pt x="260440" y="120919"/>
                </a:cubicBezTo>
                <a:cubicBezTo>
                  <a:pt x="261160" y="119125"/>
                  <a:pt x="261520" y="117690"/>
                  <a:pt x="261879" y="116255"/>
                </a:cubicBezTo>
                <a:cubicBezTo>
                  <a:pt x="262959" y="114820"/>
                  <a:pt x="264038" y="113744"/>
                  <a:pt x="265477" y="113026"/>
                </a:cubicBezTo>
                <a:lnTo>
                  <a:pt x="282386" y="110874"/>
                </a:lnTo>
                <a:cubicBezTo>
                  <a:pt x="282746" y="108721"/>
                  <a:pt x="282746" y="106569"/>
                  <a:pt x="282746" y="105134"/>
                </a:cubicBezTo>
                <a:cubicBezTo>
                  <a:pt x="282746" y="102981"/>
                  <a:pt x="282746" y="100829"/>
                  <a:pt x="282386" y="99035"/>
                </a:cubicBezTo>
                <a:lnTo>
                  <a:pt x="265477" y="96524"/>
                </a:lnTo>
                <a:cubicBezTo>
                  <a:pt x="264038" y="96524"/>
                  <a:pt x="262959" y="94730"/>
                  <a:pt x="261879" y="93654"/>
                </a:cubicBezTo>
                <a:cubicBezTo>
                  <a:pt x="261520" y="92219"/>
                  <a:pt x="261160" y="90425"/>
                  <a:pt x="260440" y="88631"/>
                </a:cubicBezTo>
                <a:cubicBezTo>
                  <a:pt x="259361" y="87555"/>
                  <a:pt x="260080" y="86120"/>
                  <a:pt x="260800" y="84326"/>
                </a:cubicBezTo>
                <a:lnTo>
                  <a:pt x="270514" y="71052"/>
                </a:lnTo>
                <a:cubicBezTo>
                  <a:pt x="267995" y="67823"/>
                  <a:pt x="265477" y="65312"/>
                  <a:pt x="262959" y="62800"/>
                </a:cubicBezTo>
                <a:lnTo>
                  <a:pt x="248927" y="72487"/>
                </a:lnTo>
                <a:cubicBezTo>
                  <a:pt x="247488" y="73922"/>
                  <a:pt x="245689" y="73922"/>
                  <a:pt x="243891" y="72846"/>
                </a:cubicBezTo>
                <a:cubicBezTo>
                  <a:pt x="242811" y="72128"/>
                  <a:pt x="241372" y="71411"/>
                  <a:pt x="239573" y="71052"/>
                </a:cubicBezTo>
                <a:cubicBezTo>
                  <a:pt x="238134" y="70693"/>
                  <a:pt x="236695" y="69258"/>
                  <a:pt x="236695" y="67823"/>
                </a:cubicBezTo>
                <a:lnTo>
                  <a:pt x="233817" y="50603"/>
                </a:lnTo>
                <a:cubicBezTo>
                  <a:pt x="230219" y="50603"/>
                  <a:pt x="226262" y="50603"/>
                  <a:pt x="222664" y="50603"/>
                </a:cubicBezTo>
                <a:close/>
                <a:moveTo>
                  <a:pt x="217987" y="42351"/>
                </a:moveTo>
                <a:cubicBezTo>
                  <a:pt x="224823" y="41275"/>
                  <a:pt x="232018" y="41275"/>
                  <a:pt x="238494" y="42351"/>
                </a:cubicBezTo>
                <a:cubicBezTo>
                  <a:pt x="240293" y="43069"/>
                  <a:pt x="241732" y="44145"/>
                  <a:pt x="242092" y="46298"/>
                </a:cubicBezTo>
                <a:lnTo>
                  <a:pt x="244970" y="63518"/>
                </a:lnTo>
                <a:cubicBezTo>
                  <a:pt x="245330" y="63518"/>
                  <a:pt x="245330" y="63877"/>
                  <a:pt x="245689" y="63877"/>
                </a:cubicBezTo>
                <a:lnTo>
                  <a:pt x="260080" y="53473"/>
                </a:lnTo>
                <a:cubicBezTo>
                  <a:pt x="261520" y="52396"/>
                  <a:pt x="263678" y="52396"/>
                  <a:pt x="265117" y="53473"/>
                </a:cubicBezTo>
                <a:cubicBezTo>
                  <a:pt x="270874" y="57419"/>
                  <a:pt x="275910" y="62442"/>
                  <a:pt x="279508" y="68182"/>
                </a:cubicBezTo>
                <a:cubicBezTo>
                  <a:pt x="280587" y="69617"/>
                  <a:pt x="280587" y="71769"/>
                  <a:pt x="279508" y="73204"/>
                </a:cubicBezTo>
                <a:lnTo>
                  <a:pt x="269435" y="87555"/>
                </a:lnTo>
                <a:cubicBezTo>
                  <a:pt x="269435" y="87555"/>
                  <a:pt x="269794" y="87913"/>
                  <a:pt x="269794" y="88272"/>
                </a:cubicBezTo>
                <a:lnTo>
                  <a:pt x="286704" y="90784"/>
                </a:lnTo>
                <a:cubicBezTo>
                  <a:pt x="288862" y="91142"/>
                  <a:pt x="290301" y="92936"/>
                  <a:pt x="291021" y="94371"/>
                </a:cubicBezTo>
                <a:cubicBezTo>
                  <a:pt x="291381" y="98317"/>
                  <a:pt x="291740" y="101546"/>
                  <a:pt x="291740" y="105134"/>
                </a:cubicBezTo>
                <a:cubicBezTo>
                  <a:pt x="291740" y="108363"/>
                  <a:pt x="291381" y="111950"/>
                  <a:pt x="291021" y="115179"/>
                </a:cubicBezTo>
                <a:cubicBezTo>
                  <a:pt x="290301" y="117332"/>
                  <a:pt x="288862" y="118408"/>
                  <a:pt x="286704" y="118767"/>
                </a:cubicBezTo>
                <a:lnTo>
                  <a:pt x="269794" y="121637"/>
                </a:lnTo>
                <a:cubicBezTo>
                  <a:pt x="269794" y="121637"/>
                  <a:pt x="269435" y="121995"/>
                  <a:pt x="269435" y="122354"/>
                </a:cubicBezTo>
                <a:lnTo>
                  <a:pt x="279508" y="136705"/>
                </a:lnTo>
                <a:cubicBezTo>
                  <a:pt x="280587" y="137781"/>
                  <a:pt x="280587" y="139933"/>
                  <a:pt x="279508" y="142086"/>
                </a:cubicBezTo>
                <a:cubicBezTo>
                  <a:pt x="275910" y="147108"/>
                  <a:pt x="270874" y="152131"/>
                  <a:pt x="265117" y="156077"/>
                </a:cubicBezTo>
                <a:cubicBezTo>
                  <a:pt x="263678" y="157512"/>
                  <a:pt x="261520" y="157512"/>
                  <a:pt x="260080" y="156077"/>
                </a:cubicBezTo>
                <a:lnTo>
                  <a:pt x="245689" y="146032"/>
                </a:lnTo>
                <a:cubicBezTo>
                  <a:pt x="245330" y="146032"/>
                  <a:pt x="245330" y="146032"/>
                  <a:pt x="244970" y="146032"/>
                </a:cubicBezTo>
                <a:lnTo>
                  <a:pt x="242092" y="163611"/>
                </a:lnTo>
                <a:cubicBezTo>
                  <a:pt x="241732" y="165405"/>
                  <a:pt x="240293" y="166840"/>
                  <a:pt x="238494" y="167558"/>
                </a:cubicBezTo>
                <a:cubicBezTo>
                  <a:pt x="235256" y="167916"/>
                  <a:pt x="231299" y="167916"/>
                  <a:pt x="228061" y="167916"/>
                </a:cubicBezTo>
                <a:cubicBezTo>
                  <a:pt x="224823" y="167916"/>
                  <a:pt x="221585" y="167916"/>
                  <a:pt x="217987" y="167558"/>
                </a:cubicBezTo>
                <a:cubicBezTo>
                  <a:pt x="215828" y="166840"/>
                  <a:pt x="214749" y="165405"/>
                  <a:pt x="214389" y="163611"/>
                </a:cubicBezTo>
                <a:lnTo>
                  <a:pt x="211511" y="146032"/>
                </a:lnTo>
                <a:cubicBezTo>
                  <a:pt x="211151" y="146032"/>
                  <a:pt x="211151" y="146032"/>
                  <a:pt x="210791" y="146032"/>
                </a:cubicBezTo>
                <a:lnTo>
                  <a:pt x="196400" y="156077"/>
                </a:lnTo>
                <a:cubicBezTo>
                  <a:pt x="194961" y="157512"/>
                  <a:pt x="192802" y="157512"/>
                  <a:pt x="191723" y="156077"/>
                </a:cubicBezTo>
                <a:cubicBezTo>
                  <a:pt x="185967" y="152131"/>
                  <a:pt x="180930" y="147108"/>
                  <a:pt x="176972" y="142086"/>
                </a:cubicBezTo>
                <a:cubicBezTo>
                  <a:pt x="175533" y="139933"/>
                  <a:pt x="175533" y="137781"/>
                  <a:pt x="176972" y="136705"/>
                </a:cubicBezTo>
                <a:lnTo>
                  <a:pt x="187046" y="122354"/>
                </a:lnTo>
                <a:cubicBezTo>
                  <a:pt x="187046" y="121995"/>
                  <a:pt x="187046" y="121637"/>
                  <a:pt x="186686" y="121637"/>
                </a:cubicBezTo>
                <a:lnTo>
                  <a:pt x="169417" y="118767"/>
                </a:lnTo>
                <a:cubicBezTo>
                  <a:pt x="167618" y="118408"/>
                  <a:pt x="165819" y="117332"/>
                  <a:pt x="165819" y="115179"/>
                </a:cubicBezTo>
                <a:cubicBezTo>
                  <a:pt x="165100" y="111950"/>
                  <a:pt x="165100" y="108363"/>
                  <a:pt x="165100" y="105134"/>
                </a:cubicBezTo>
                <a:cubicBezTo>
                  <a:pt x="165100" y="101546"/>
                  <a:pt x="165100" y="98317"/>
                  <a:pt x="165819" y="94371"/>
                </a:cubicBezTo>
                <a:cubicBezTo>
                  <a:pt x="165819" y="92936"/>
                  <a:pt x="167618" y="91142"/>
                  <a:pt x="169417" y="90784"/>
                </a:cubicBezTo>
                <a:lnTo>
                  <a:pt x="186686" y="88272"/>
                </a:lnTo>
                <a:cubicBezTo>
                  <a:pt x="187046" y="87913"/>
                  <a:pt x="187046" y="87555"/>
                  <a:pt x="187046" y="87555"/>
                </a:cubicBezTo>
                <a:lnTo>
                  <a:pt x="176972" y="73204"/>
                </a:lnTo>
                <a:cubicBezTo>
                  <a:pt x="175533" y="71769"/>
                  <a:pt x="175533" y="69617"/>
                  <a:pt x="176972" y="68182"/>
                </a:cubicBezTo>
                <a:cubicBezTo>
                  <a:pt x="180930" y="62442"/>
                  <a:pt x="185967" y="57419"/>
                  <a:pt x="191723" y="53473"/>
                </a:cubicBezTo>
                <a:cubicBezTo>
                  <a:pt x="192802" y="52396"/>
                  <a:pt x="194961" y="52396"/>
                  <a:pt x="196400" y="53473"/>
                </a:cubicBezTo>
                <a:lnTo>
                  <a:pt x="210791" y="63877"/>
                </a:lnTo>
                <a:cubicBezTo>
                  <a:pt x="211151" y="63877"/>
                  <a:pt x="211151" y="63518"/>
                  <a:pt x="211511" y="63518"/>
                </a:cubicBezTo>
                <a:lnTo>
                  <a:pt x="214389" y="46298"/>
                </a:lnTo>
                <a:cubicBezTo>
                  <a:pt x="214749" y="44145"/>
                  <a:pt x="215828" y="43069"/>
                  <a:pt x="217987" y="42351"/>
                </a:cubicBezTo>
                <a:close/>
                <a:moveTo>
                  <a:pt x="142543" y="41275"/>
                </a:moveTo>
                <a:lnTo>
                  <a:pt x="165063" y="41275"/>
                </a:lnTo>
                <a:cubicBezTo>
                  <a:pt x="167278" y="41275"/>
                  <a:pt x="169494" y="43473"/>
                  <a:pt x="169494" y="45671"/>
                </a:cubicBezTo>
                <a:cubicBezTo>
                  <a:pt x="169494" y="48236"/>
                  <a:pt x="167278" y="50434"/>
                  <a:pt x="165063" y="50434"/>
                </a:cubicBezTo>
                <a:lnTo>
                  <a:pt x="142543" y="50434"/>
                </a:lnTo>
                <a:cubicBezTo>
                  <a:pt x="139959" y="50434"/>
                  <a:pt x="138113" y="48236"/>
                  <a:pt x="138113" y="45671"/>
                </a:cubicBezTo>
                <a:cubicBezTo>
                  <a:pt x="138113" y="43473"/>
                  <a:pt x="139959" y="41275"/>
                  <a:pt x="142543" y="41275"/>
                </a:cubicBezTo>
                <a:close/>
                <a:moveTo>
                  <a:pt x="83624" y="41275"/>
                </a:moveTo>
                <a:lnTo>
                  <a:pt x="120809" y="41275"/>
                </a:lnTo>
                <a:cubicBezTo>
                  <a:pt x="123288" y="41275"/>
                  <a:pt x="125059" y="43473"/>
                  <a:pt x="125059" y="45671"/>
                </a:cubicBezTo>
                <a:cubicBezTo>
                  <a:pt x="125059" y="48236"/>
                  <a:pt x="123288" y="50434"/>
                  <a:pt x="120809" y="50434"/>
                </a:cubicBezTo>
                <a:lnTo>
                  <a:pt x="83624" y="50434"/>
                </a:lnTo>
                <a:cubicBezTo>
                  <a:pt x="81500" y="50434"/>
                  <a:pt x="79375" y="48236"/>
                  <a:pt x="79375" y="45671"/>
                </a:cubicBezTo>
                <a:cubicBezTo>
                  <a:pt x="79375" y="43473"/>
                  <a:pt x="81500" y="41275"/>
                  <a:pt x="83624" y="41275"/>
                </a:cubicBezTo>
                <a:close/>
                <a:moveTo>
                  <a:pt x="56818" y="41275"/>
                </a:moveTo>
                <a:lnTo>
                  <a:pt x="63094" y="41275"/>
                </a:lnTo>
                <a:cubicBezTo>
                  <a:pt x="65678" y="41275"/>
                  <a:pt x="67894" y="43473"/>
                  <a:pt x="67894" y="45671"/>
                </a:cubicBezTo>
                <a:cubicBezTo>
                  <a:pt x="67894" y="48236"/>
                  <a:pt x="65678" y="50434"/>
                  <a:pt x="63094" y="50434"/>
                </a:cubicBezTo>
                <a:lnTo>
                  <a:pt x="56818" y="50434"/>
                </a:lnTo>
                <a:cubicBezTo>
                  <a:pt x="54234" y="50434"/>
                  <a:pt x="52388" y="48236"/>
                  <a:pt x="52388" y="45671"/>
                </a:cubicBezTo>
                <a:cubicBezTo>
                  <a:pt x="52388" y="43473"/>
                  <a:pt x="54234" y="41275"/>
                  <a:pt x="56818" y="41275"/>
                </a:cubicBezTo>
                <a:close/>
                <a:moveTo>
                  <a:pt x="45326" y="0"/>
                </a:moveTo>
                <a:lnTo>
                  <a:pt x="245695" y="0"/>
                </a:lnTo>
                <a:cubicBezTo>
                  <a:pt x="257926" y="0"/>
                  <a:pt x="267998" y="9713"/>
                  <a:pt x="267998" y="21943"/>
                </a:cubicBezTo>
                <a:lnTo>
                  <a:pt x="267998" y="39210"/>
                </a:lnTo>
                <a:cubicBezTo>
                  <a:pt x="267998" y="41729"/>
                  <a:pt x="266200" y="43887"/>
                  <a:pt x="263682" y="43887"/>
                </a:cubicBezTo>
                <a:cubicBezTo>
                  <a:pt x="261164" y="43887"/>
                  <a:pt x="259365" y="41729"/>
                  <a:pt x="259365" y="39210"/>
                </a:cubicBezTo>
                <a:lnTo>
                  <a:pt x="259365" y="21943"/>
                </a:lnTo>
                <a:cubicBezTo>
                  <a:pt x="259365" y="14389"/>
                  <a:pt x="253609" y="8274"/>
                  <a:pt x="245695" y="8274"/>
                </a:cubicBezTo>
                <a:lnTo>
                  <a:pt x="45326" y="8274"/>
                </a:lnTo>
                <a:cubicBezTo>
                  <a:pt x="38131" y="8274"/>
                  <a:pt x="32016" y="14389"/>
                  <a:pt x="32016" y="21943"/>
                </a:cubicBezTo>
                <a:lnTo>
                  <a:pt x="32016" y="200729"/>
                </a:lnTo>
                <a:lnTo>
                  <a:pt x="259365" y="200729"/>
                </a:lnTo>
                <a:lnTo>
                  <a:pt x="259365" y="169073"/>
                </a:lnTo>
                <a:cubicBezTo>
                  <a:pt x="259365" y="166914"/>
                  <a:pt x="261164" y="164756"/>
                  <a:pt x="263682" y="164756"/>
                </a:cubicBezTo>
                <a:cubicBezTo>
                  <a:pt x="266200" y="164756"/>
                  <a:pt x="267998" y="166914"/>
                  <a:pt x="267998" y="169073"/>
                </a:cubicBezTo>
                <a:lnTo>
                  <a:pt x="267998" y="203967"/>
                </a:lnTo>
                <a:lnTo>
                  <a:pt x="291021" y="249652"/>
                </a:lnTo>
                <a:cubicBezTo>
                  <a:pt x="291741" y="250731"/>
                  <a:pt x="291741" y="251091"/>
                  <a:pt x="291741" y="251810"/>
                </a:cubicBezTo>
                <a:lnTo>
                  <a:pt x="291741" y="269797"/>
                </a:lnTo>
                <a:cubicBezTo>
                  <a:pt x="291741" y="282028"/>
                  <a:pt x="282028" y="291740"/>
                  <a:pt x="269797" y="291740"/>
                </a:cubicBezTo>
                <a:lnTo>
                  <a:pt x="21943" y="291740"/>
                </a:lnTo>
                <a:cubicBezTo>
                  <a:pt x="9712" y="291740"/>
                  <a:pt x="0" y="282028"/>
                  <a:pt x="0" y="269797"/>
                </a:cubicBezTo>
                <a:lnTo>
                  <a:pt x="0" y="251810"/>
                </a:lnTo>
                <a:cubicBezTo>
                  <a:pt x="0" y="251091"/>
                  <a:pt x="0" y="250731"/>
                  <a:pt x="359" y="249652"/>
                </a:cubicBezTo>
                <a:lnTo>
                  <a:pt x="23382" y="203967"/>
                </a:lnTo>
                <a:lnTo>
                  <a:pt x="23382" y="21943"/>
                </a:lnTo>
                <a:cubicBezTo>
                  <a:pt x="23382" y="9713"/>
                  <a:pt x="33095" y="0"/>
                  <a:pt x="45326" y="0"/>
                </a:cubicBezTo>
                <a:close/>
              </a:path>
            </a:pathLst>
          </a:custGeom>
          <a:solidFill>
            <a:schemeClr val="accent3"/>
          </a:solidFill>
          <a:ln>
            <a:noFill/>
          </a:ln>
          <a:effectLst/>
        </p:spPr>
        <p:txBody>
          <a:bodyPr anchor="ctr"/>
          <a:lstStyle/>
          <a:p>
            <a:pPr defTabSz="914378"/>
            <a:endParaRPr lang="en-US" sz="525" dirty="0">
              <a:latin typeface="Lato Light" panose="020F0502020204030203" pitchFamily="34" charset="0"/>
            </a:endParaRPr>
          </a:p>
        </p:txBody>
      </p:sp>
      <p:sp>
        <p:nvSpPr>
          <p:cNvPr id="25" name="Oval 24">
            <a:extLst>
              <a:ext uri="{FF2B5EF4-FFF2-40B4-BE49-F238E27FC236}">
                <a16:creationId xmlns:a16="http://schemas.microsoft.com/office/drawing/2014/main" id="{2E63FEFB-0F5F-1542-95AC-E9BA961C6032}"/>
              </a:ext>
              <a:ext uri="{C183D7F6-B498-43B3-948B-1728B52AA6E4}">
                <adec:decorative xmlns:adec="http://schemas.microsoft.com/office/drawing/2017/decorative" val="1"/>
              </a:ext>
            </a:extLst>
          </p:cNvPr>
          <p:cNvSpPr/>
          <p:nvPr/>
        </p:nvSpPr>
        <p:spPr>
          <a:xfrm>
            <a:off x="7326305" y="1098137"/>
            <a:ext cx="646611" cy="646611"/>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525" dirty="0">
              <a:solidFill>
                <a:srgbClr val="FFFFFF"/>
              </a:solidFill>
              <a:latin typeface="Lato Light" panose="020F0502020204030203" pitchFamily="34" charset="0"/>
            </a:endParaRPr>
          </a:p>
        </p:txBody>
      </p:sp>
      <p:pic>
        <p:nvPicPr>
          <p:cNvPr id="3" name="Graphic 2">
            <a:extLst>
              <a:ext uri="{FF2B5EF4-FFF2-40B4-BE49-F238E27FC236}">
                <a16:creationId xmlns:a16="http://schemas.microsoft.com/office/drawing/2014/main" id="{8D3FEF26-D0FB-4E1E-97FE-058528A481E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11246" y="1231518"/>
            <a:ext cx="498502" cy="498502"/>
          </a:xfrm>
          <a:prstGeom prst="rect">
            <a:avLst/>
          </a:prstGeom>
        </p:spPr>
      </p:pic>
      <p:pic>
        <p:nvPicPr>
          <p:cNvPr id="19" name="Graphic 18">
            <a:extLst>
              <a:ext uri="{FF2B5EF4-FFF2-40B4-BE49-F238E27FC236}">
                <a16:creationId xmlns:a16="http://schemas.microsoft.com/office/drawing/2014/main" id="{8762F6F9-7F3A-4C47-910D-99C6E50CC17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5074" y="1161454"/>
            <a:ext cx="515886" cy="515886"/>
          </a:xfrm>
          <a:prstGeom prst="rect">
            <a:avLst/>
          </a:prstGeom>
        </p:spPr>
      </p:pic>
      <p:pic>
        <p:nvPicPr>
          <p:cNvPr id="26" name="Picture 25">
            <a:extLst>
              <a:ext uri="{FF2B5EF4-FFF2-40B4-BE49-F238E27FC236}">
                <a16:creationId xmlns:a16="http://schemas.microsoft.com/office/drawing/2014/main" id="{68AE2FDA-A530-A349-A134-595319C1B5B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630333" y="48856"/>
            <a:ext cx="1989667" cy="801268"/>
          </a:xfrm>
          <a:prstGeom prst="rect">
            <a:avLst/>
          </a:prstGeom>
        </p:spPr>
      </p:pic>
    </p:spTree>
    <p:extLst>
      <p:ext uri="{BB962C8B-B14F-4D97-AF65-F5344CB8AC3E}">
        <p14:creationId xmlns:p14="http://schemas.microsoft.com/office/powerpoint/2010/main" val="225893714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DDCE-506A-438A-985D-576CE0E01825}"/>
              </a:ext>
            </a:extLst>
          </p:cNvPr>
          <p:cNvSpPr>
            <a:spLocks noGrp="1"/>
          </p:cNvSpPr>
          <p:nvPr>
            <p:ph type="ctrTitle"/>
          </p:nvPr>
        </p:nvSpPr>
        <p:spPr/>
        <p:txBody>
          <a:bodyPr/>
          <a:lstStyle/>
          <a:p>
            <a:r>
              <a:rPr lang="en-GB" dirty="0"/>
              <a:t>Please climb that tree</a:t>
            </a:r>
          </a:p>
        </p:txBody>
      </p:sp>
      <p:sp>
        <p:nvSpPr>
          <p:cNvPr id="3" name="Subtitle 2">
            <a:extLst>
              <a:ext uri="{FF2B5EF4-FFF2-40B4-BE49-F238E27FC236}">
                <a16:creationId xmlns:a16="http://schemas.microsoft.com/office/drawing/2014/main" id="{7F703666-BC86-4001-A77B-811E1383D23C}"/>
              </a:ext>
            </a:extLst>
          </p:cNvPr>
          <p:cNvSpPr>
            <a:spLocks noGrp="1"/>
          </p:cNvSpPr>
          <p:nvPr>
            <p:ph type="subTitle" idx="1"/>
          </p:nvPr>
        </p:nvSpPr>
        <p:spPr/>
        <p:txBody>
          <a:bodyPr/>
          <a:lstStyle/>
          <a:p>
            <a:endParaRPr lang="en-GB" dirty="0"/>
          </a:p>
        </p:txBody>
      </p:sp>
      <p:pic>
        <p:nvPicPr>
          <p:cNvPr id="6" name="Picture 5" descr="Monkey, giraffe, goldfish in a bowl, flamingo, elephant and a lion next to tree.">
            <a:extLst>
              <a:ext uri="{FF2B5EF4-FFF2-40B4-BE49-F238E27FC236}">
                <a16:creationId xmlns:a16="http://schemas.microsoft.com/office/drawing/2014/main" id="{012F3C4F-E77A-490A-A606-F3FF30A99068}"/>
              </a:ext>
            </a:extLst>
          </p:cNvPr>
          <p:cNvPicPr>
            <a:picLocks noChangeAspect="1"/>
          </p:cNvPicPr>
          <p:nvPr/>
        </p:nvPicPr>
        <p:blipFill>
          <a:blip r:embed="rId3"/>
          <a:stretch>
            <a:fillRect/>
          </a:stretch>
        </p:blipFill>
        <p:spPr>
          <a:xfrm>
            <a:off x="0" y="-199877"/>
            <a:ext cx="9143999" cy="5543254"/>
          </a:xfrm>
          <a:prstGeom prst="rect">
            <a:avLst/>
          </a:prstGeom>
        </p:spPr>
      </p:pic>
    </p:spTree>
    <p:extLst>
      <p:ext uri="{BB962C8B-B14F-4D97-AF65-F5344CB8AC3E}">
        <p14:creationId xmlns:p14="http://schemas.microsoft.com/office/powerpoint/2010/main" val="3324791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Shape 75"/>
        <p:cNvGrpSpPr/>
        <p:nvPr/>
      </p:nvGrpSpPr>
      <p:grpSpPr>
        <a:xfrm>
          <a:off x="0" y="0"/>
          <a:ext cx="0" cy="0"/>
          <a:chOff x="0" y="0"/>
          <a:chExt cx="0" cy="0"/>
        </a:xfrm>
      </p:grpSpPr>
      <p:sp>
        <p:nvSpPr>
          <p:cNvPr id="3" name="Title 2">
            <a:extLst>
              <a:ext uri="{FF2B5EF4-FFF2-40B4-BE49-F238E27FC236}">
                <a16:creationId xmlns:a16="http://schemas.microsoft.com/office/drawing/2014/main" id="{8F0E7606-5912-4B74-A583-18B2FEA48F4D}"/>
              </a:ext>
            </a:extLst>
          </p:cNvPr>
          <p:cNvSpPr>
            <a:spLocks noGrp="1"/>
          </p:cNvSpPr>
          <p:nvPr>
            <p:ph type="title" idx="4294967295"/>
          </p:nvPr>
        </p:nvSpPr>
        <p:spPr/>
        <p:txBody>
          <a:bodyPr/>
          <a:lstStyle/>
          <a:p>
            <a:r>
              <a:rPr lang="en-GB" dirty="0" err="1"/>
              <a:t>Neurominorities</a:t>
            </a:r>
            <a:endParaRPr lang="en-GB" dirty="0"/>
          </a:p>
        </p:txBody>
      </p:sp>
      <p:sp>
        <p:nvSpPr>
          <p:cNvPr id="80" name="Google Shape;80;p2">
            <a:extLst>
              <a:ext uri="{C183D7F6-B498-43B3-948B-1728B52AA6E4}">
                <adec:decorative xmlns:adec="http://schemas.microsoft.com/office/drawing/2017/decorative" val="1"/>
              </a:ext>
            </a:extLst>
          </p:cNvPr>
          <p:cNvSpPr txBox="1"/>
          <p:nvPr/>
        </p:nvSpPr>
        <p:spPr>
          <a:xfrm>
            <a:off x="0" y="6200"/>
            <a:ext cx="4706700" cy="864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1" i="0" u="none" strike="noStrike" kern="0" cap="none" spc="0" normalizeH="0" baseline="0" noProof="0" dirty="0">
                <a:ln>
                  <a:no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sym typeface="Poppins ExtraBold"/>
              </a:rPr>
              <a:t>Neurominorities</a:t>
            </a:r>
            <a:endParaRPr kumimoji="0" sz="2800" b="1" i="0" u="none" strike="noStrike" kern="0" cap="none" spc="0" normalizeH="0" baseline="0" noProof="0" dirty="0">
              <a:ln>
                <a:no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sym typeface="Poppins ExtraBold"/>
            </a:endParaRPr>
          </a:p>
        </p:txBody>
      </p:sp>
      <p:sp>
        <p:nvSpPr>
          <p:cNvPr id="2" name="TextBox 1"/>
          <p:cNvSpPr txBox="1"/>
          <p:nvPr/>
        </p:nvSpPr>
        <p:spPr>
          <a:xfrm>
            <a:off x="190667" y="1885232"/>
            <a:ext cx="413993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4D4254"/>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4D4254"/>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4D4254"/>
                </a:solidFill>
                <a:effectLst/>
                <a:uLnTx/>
                <a:uFillTx/>
                <a:latin typeface="Tahoma" panose="020B0604030504040204" pitchFamily="34" charset="0"/>
                <a:ea typeface="Tahoma" panose="020B0604030504040204" pitchFamily="34" charset="0"/>
                <a:cs typeface="Tahoma" panose="020B0604030504040204" pitchFamily="34" charset="0"/>
                <a:sym typeface="Arial"/>
              </a:rPr>
              <a:t>Whole po</a:t>
            </a:r>
            <a:r>
              <a:rPr kumimoji="0" lang="en-GB" sz="1400" b="1" i="0" u="none" strike="noStrike" kern="0" cap="none" spc="0" normalizeH="0" baseline="0" noProof="0" dirty="0">
                <a:ln>
                  <a:noFill/>
                </a:ln>
                <a:solidFill>
                  <a:srgbClr val="4C4C4C"/>
                </a:solidFill>
                <a:effectLst/>
                <a:uLnTx/>
                <a:uFillTx/>
                <a:latin typeface="Tahoma" panose="020B0604030504040204" pitchFamily="34" charset="0"/>
                <a:ea typeface="Tahoma" panose="020B0604030504040204" pitchFamily="34" charset="0"/>
                <a:cs typeface="Tahoma" panose="020B0604030504040204" pitchFamily="34" charset="0"/>
                <a:sym typeface="Arial"/>
              </a:rPr>
              <a:t>pul</a:t>
            </a:r>
            <a:r>
              <a:rPr kumimoji="0" lang="en-GB" sz="1400" b="1" i="0" u="none" strike="noStrike" kern="0" cap="none" spc="0" normalizeH="0" baseline="0" noProof="0" dirty="0">
                <a:ln>
                  <a:noFill/>
                </a:ln>
                <a:solidFill>
                  <a:srgbClr val="4D4254"/>
                </a:solidFill>
                <a:effectLst/>
                <a:uLnTx/>
                <a:uFillTx/>
                <a:latin typeface="Tahoma" panose="020B0604030504040204" pitchFamily="34" charset="0"/>
                <a:ea typeface="Tahoma" panose="020B0604030504040204" pitchFamily="34" charset="0"/>
                <a:cs typeface="Tahoma" panose="020B0604030504040204" pitchFamily="34" charset="0"/>
                <a:sym typeface="Arial"/>
              </a:rPr>
              <a:t>ation prevalence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4D4254"/>
                </a:solidFill>
                <a:effectLst/>
                <a:uLnTx/>
                <a:uFillTx/>
                <a:latin typeface="Tahoma" panose="020B0604030504040204" pitchFamily="34" charset="0"/>
                <a:ea typeface="Tahoma" panose="020B0604030504040204" pitchFamily="34" charset="0"/>
                <a:cs typeface="Tahoma" panose="020B0604030504040204" pitchFamily="34" charset="0"/>
                <a:sym typeface="Arial"/>
              </a:rPr>
              <a:t>Estimated to be around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4D4254"/>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4D4254"/>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1" i="0" u="none" strike="noStrike" kern="0" cap="none" spc="0" normalizeH="0" baseline="0" noProof="0" dirty="0">
                <a:ln>
                  <a:noFill/>
                </a:ln>
                <a:solidFill>
                  <a:srgbClr val="60497A"/>
                </a:solidFill>
                <a:effectLst/>
                <a:uLnTx/>
                <a:uFillTx/>
                <a:latin typeface="Tahoma" panose="020B0604030504040204" pitchFamily="34" charset="0"/>
                <a:ea typeface="Tahoma" panose="020B0604030504040204" pitchFamily="34" charset="0"/>
                <a:cs typeface="Tahoma" panose="020B0604030504040204" pitchFamily="34" charset="0"/>
                <a:sym typeface="Arial"/>
              </a:rPr>
              <a:t>15-20%</a:t>
            </a:r>
          </a:p>
        </p:txBody>
      </p:sp>
      <p:pic>
        <p:nvPicPr>
          <p:cNvPr id="5" name="Picture 4" descr="Neurominorities:&#10;Dyscalculia&#10;Dyslexia&#10;ADHD&#10;Tourette Syndrome&#10;Acquired Neurodiversity&#10;Mental Health&#10;ASC&#10;DCD/Dyspraxia">
            <a:extLst>
              <a:ext uri="{FF2B5EF4-FFF2-40B4-BE49-F238E27FC236}">
                <a16:creationId xmlns:a16="http://schemas.microsoft.com/office/drawing/2014/main" id="{F64D92E6-50F3-48FF-A4C8-87C6E9BB9608}"/>
              </a:ext>
            </a:extLst>
          </p:cNvPr>
          <p:cNvPicPr>
            <a:picLocks noChangeAspect="1"/>
          </p:cNvPicPr>
          <p:nvPr/>
        </p:nvPicPr>
        <p:blipFill>
          <a:blip r:embed="rId3"/>
          <a:stretch>
            <a:fillRect/>
          </a:stretch>
        </p:blipFill>
        <p:spPr>
          <a:xfrm>
            <a:off x="2999233" y="667512"/>
            <a:ext cx="5677816" cy="4256860"/>
          </a:xfrm>
          <a:prstGeom prst="rect">
            <a:avLst/>
          </a:prstGeom>
        </p:spPr>
      </p:pic>
      <p:sp>
        <p:nvSpPr>
          <p:cNvPr id="6" name="TextBox 5">
            <a:extLst>
              <a:ext uri="{FF2B5EF4-FFF2-40B4-BE49-F238E27FC236}">
                <a16:creationId xmlns:a16="http://schemas.microsoft.com/office/drawing/2014/main" id="{9699FF13-BF57-423F-931C-2887824284F2}"/>
              </a:ext>
            </a:extLst>
          </p:cNvPr>
          <p:cNvSpPr txBox="1"/>
          <p:nvPr/>
        </p:nvSpPr>
        <p:spPr>
          <a:xfrm>
            <a:off x="5509814" y="4801261"/>
            <a:ext cx="3504486" cy="246221"/>
          </a:xfrm>
          <a:prstGeom prst="rect">
            <a:avLst/>
          </a:prstGeom>
          <a:noFill/>
        </p:spPr>
        <p:txBody>
          <a:bodyPr wrap="none" rtlCol="0">
            <a:spAutoFit/>
          </a:bodyPr>
          <a:lstStyle/>
          <a:p>
            <a:r>
              <a:rPr lang="en-GB" sz="1000" i="1" dirty="0">
                <a:latin typeface="Tahoma" panose="020B0604030504040204" pitchFamily="34" charset="0"/>
                <a:ea typeface="Tahoma" panose="020B0604030504040204" pitchFamily="34" charset="0"/>
                <a:cs typeface="Tahoma" panose="020B0604030504040204" pitchFamily="34" charset="0"/>
              </a:rPr>
              <a:t>Source: Dr Nancy Doyle, based on the work of Mary Colley</a:t>
            </a:r>
          </a:p>
        </p:txBody>
      </p:sp>
      <p:pic>
        <p:nvPicPr>
          <p:cNvPr id="9" name="Picture 8">
            <a:extLst>
              <a:ext uri="{FF2B5EF4-FFF2-40B4-BE49-F238E27FC236}">
                <a16:creationId xmlns:a16="http://schemas.microsoft.com/office/drawing/2014/main" id="{4ABF04DA-28E1-3743-BE70-25ECCBA55B2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630333" y="48856"/>
            <a:ext cx="1989667" cy="801268"/>
          </a:xfrm>
          <a:prstGeom prst="rect">
            <a:avLst/>
          </a:prstGeom>
        </p:spPr>
      </p:pic>
    </p:spTree>
    <p:extLst>
      <p:ext uri="{BB962C8B-B14F-4D97-AF65-F5344CB8AC3E}">
        <p14:creationId xmlns:p14="http://schemas.microsoft.com/office/powerpoint/2010/main" val="4163254080"/>
      </p:ext>
    </p:extLst>
  </p:cSld>
  <p:clrMapOvr>
    <a:masterClrMapping/>
  </p:clrMapOvr>
  <p:transition spd="slow">
    <p:push dir="u"/>
  </p:transition>
</p:sld>
</file>

<file path=ppt/theme/theme1.xml><?xml version="1.0" encoding="utf-8"?>
<a:theme xmlns:a="http://schemas.openxmlformats.org/drawingml/2006/main" name="Simple Light">
  <a:themeElements>
    <a:clrScheme name="Custom 5">
      <a:dk1>
        <a:srgbClr val="4C4C4C"/>
      </a:dk1>
      <a:lt1>
        <a:srgbClr val="FFFFFF"/>
      </a:lt1>
      <a:dk2>
        <a:srgbClr val="595959"/>
      </a:dk2>
      <a:lt2>
        <a:srgbClr val="EEEEEE"/>
      </a:lt2>
      <a:accent1>
        <a:srgbClr val="685A71"/>
      </a:accent1>
      <a:accent2>
        <a:srgbClr val="68858B"/>
      </a:accent2>
      <a:accent3>
        <a:srgbClr val="FFAB40"/>
      </a:accent3>
      <a:accent4>
        <a:srgbClr val="0097A7"/>
      </a:accent4>
      <a:accent5>
        <a:srgbClr val="FCCF8A"/>
      </a:accent5>
      <a:accent6>
        <a:srgbClr val="4C4C4C"/>
      </a:accent6>
      <a:hlink>
        <a:srgbClr val="999999"/>
      </a:hlink>
      <a:folHlink>
        <a:srgbClr val="685A71"/>
      </a:folHlink>
    </a:clrScheme>
    <a:fontScheme name="Custom 2">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imple Light">
  <a:themeElements>
    <a:clrScheme name="Custom 5">
      <a:dk1>
        <a:srgbClr val="4C4C4C"/>
      </a:dk1>
      <a:lt1>
        <a:srgbClr val="FFFFFF"/>
      </a:lt1>
      <a:dk2>
        <a:srgbClr val="595959"/>
      </a:dk2>
      <a:lt2>
        <a:srgbClr val="EEEEEE"/>
      </a:lt2>
      <a:accent1>
        <a:srgbClr val="685A71"/>
      </a:accent1>
      <a:accent2>
        <a:srgbClr val="68858B"/>
      </a:accent2>
      <a:accent3>
        <a:srgbClr val="FFAB40"/>
      </a:accent3>
      <a:accent4>
        <a:srgbClr val="0097A7"/>
      </a:accent4>
      <a:accent5>
        <a:srgbClr val="FCCF8A"/>
      </a:accent5>
      <a:accent6>
        <a:srgbClr val="4C4C4C"/>
      </a:accent6>
      <a:hlink>
        <a:srgbClr val="999999"/>
      </a:hlink>
      <a:folHlink>
        <a:srgbClr val="685A71"/>
      </a:folHlink>
    </a:clrScheme>
    <a:fontScheme name="Custom 2">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Simple Light">
  <a:themeElements>
    <a:clrScheme name="Custom 5">
      <a:dk1>
        <a:srgbClr val="4C4C4C"/>
      </a:dk1>
      <a:lt1>
        <a:srgbClr val="FFFFFF"/>
      </a:lt1>
      <a:dk2>
        <a:srgbClr val="595959"/>
      </a:dk2>
      <a:lt2>
        <a:srgbClr val="EEEEEE"/>
      </a:lt2>
      <a:accent1>
        <a:srgbClr val="685A71"/>
      </a:accent1>
      <a:accent2>
        <a:srgbClr val="68858B"/>
      </a:accent2>
      <a:accent3>
        <a:srgbClr val="FFAB40"/>
      </a:accent3>
      <a:accent4>
        <a:srgbClr val="0097A7"/>
      </a:accent4>
      <a:accent5>
        <a:srgbClr val="FCCF8A"/>
      </a:accent5>
      <a:accent6>
        <a:srgbClr val="4C4C4C"/>
      </a:accent6>
      <a:hlink>
        <a:srgbClr val="999999"/>
      </a:hlink>
      <a:folHlink>
        <a:srgbClr val="685A71"/>
      </a:folHlink>
    </a:clrScheme>
    <a:fontScheme name="Custom 2">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imple Light">
  <a:themeElements>
    <a:clrScheme name="Simple Light">
      <a:dk1>
        <a:srgbClr val="4C4C4C"/>
      </a:dk1>
      <a:lt1>
        <a:srgbClr val="999999"/>
      </a:lt1>
      <a:dk2>
        <a:srgbClr val="A7A7A7"/>
      </a:dk2>
      <a:lt2>
        <a:srgbClr val="535353"/>
      </a:lt2>
      <a:accent1>
        <a:srgbClr val="685A71"/>
      </a:accent1>
      <a:accent2>
        <a:srgbClr val="68858B"/>
      </a:accent2>
      <a:accent3>
        <a:srgbClr val="FFAB40"/>
      </a:accent3>
      <a:accent4>
        <a:srgbClr val="0097A7"/>
      </a:accent4>
      <a:accent5>
        <a:srgbClr val="FCCF8A"/>
      </a:accent5>
      <a:accent6>
        <a:srgbClr val="4C4C4C"/>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6"/>
            </a:solidFill>
            <a:effectLst/>
            <a:uFillTx/>
            <a:latin typeface="Poppins"/>
            <a:ea typeface="Poppins"/>
            <a:cs typeface="Poppins"/>
            <a:sym typeface="Poppi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6"/>
            </a:solidFill>
            <a:effectLst/>
            <a:uFillTx/>
            <a:latin typeface="Poppins"/>
            <a:ea typeface="Poppins"/>
            <a:cs typeface="Poppins"/>
            <a:sym typeface="Poppi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4_Simple Light">
  <a:themeElements>
    <a:clrScheme name="Custom 5">
      <a:dk1>
        <a:srgbClr val="4C4C4C"/>
      </a:dk1>
      <a:lt1>
        <a:srgbClr val="FFFFFF"/>
      </a:lt1>
      <a:dk2>
        <a:srgbClr val="595959"/>
      </a:dk2>
      <a:lt2>
        <a:srgbClr val="EEEEEE"/>
      </a:lt2>
      <a:accent1>
        <a:srgbClr val="685A71"/>
      </a:accent1>
      <a:accent2>
        <a:srgbClr val="68858B"/>
      </a:accent2>
      <a:accent3>
        <a:srgbClr val="FFAB40"/>
      </a:accent3>
      <a:accent4>
        <a:srgbClr val="0097A7"/>
      </a:accent4>
      <a:accent5>
        <a:srgbClr val="FCCF8A"/>
      </a:accent5>
      <a:accent6>
        <a:srgbClr val="4C4C4C"/>
      </a:accent6>
      <a:hlink>
        <a:srgbClr val="999999"/>
      </a:hlink>
      <a:folHlink>
        <a:srgbClr val="685A71"/>
      </a:folHlink>
    </a:clrScheme>
    <a:fontScheme name="Custom 2">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0322AF40A0042B9D5461716D0DA75" ma:contentTypeVersion="6" ma:contentTypeDescription="Create a new document." ma:contentTypeScope="" ma:versionID="57044a8a5461ba3bdc0451908431f8e4">
  <xsd:schema xmlns:xsd="http://www.w3.org/2001/XMLSchema" xmlns:xs="http://www.w3.org/2001/XMLSchema" xmlns:p="http://schemas.microsoft.com/office/2006/metadata/properties" xmlns:ns2="c4bd541b-97f0-4c05-9f50-d01230f9b176" xmlns:ns3="792e5a94-9a85-415d-84a7-2c86cec13db1" targetNamespace="http://schemas.microsoft.com/office/2006/metadata/properties" ma:root="true" ma:fieldsID="aff2d557baa6df73cad7fe63777ff0e0" ns2:_="" ns3:_="">
    <xsd:import namespace="c4bd541b-97f0-4c05-9f50-d01230f9b176"/>
    <xsd:import namespace="792e5a94-9a85-415d-84a7-2c86cec13db1"/>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bd541b-97f0-4c05-9f50-d01230f9b1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2e5a94-9a85-415d-84a7-2c86cec13db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F02556-58E6-4320-BD00-DF714616C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bd541b-97f0-4c05-9f50-d01230f9b176"/>
    <ds:schemaRef ds:uri="792e5a94-9a85-415d-84a7-2c86cec13d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DA5E9B-7EE6-445C-B057-0E3145D61FF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4AE18EC-0D7F-4C98-8283-BEDDD5FA2B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2441</TotalTime>
  <Words>2738</Words>
  <Application>Microsoft Office PowerPoint</Application>
  <PresentationFormat>On-screen Show (16:9)</PresentationFormat>
  <Paragraphs>376</Paragraphs>
  <Slides>27</Slides>
  <Notes>26</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27</vt:i4>
      </vt:variant>
    </vt:vector>
  </HeadingPairs>
  <TitlesOfParts>
    <vt:vector size="41" baseType="lpstr">
      <vt:lpstr>Arial</vt:lpstr>
      <vt:lpstr>Calibri</vt:lpstr>
      <vt:lpstr>Lato Light</vt:lpstr>
      <vt:lpstr>Oswald</vt:lpstr>
      <vt:lpstr>Playfair Display</vt:lpstr>
      <vt:lpstr>Poppins</vt:lpstr>
      <vt:lpstr>Symbol</vt:lpstr>
      <vt:lpstr>Tahoma</vt:lpstr>
      <vt:lpstr>Times New Roman</vt:lpstr>
      <vt:lpstr>Simple Light</vt:lpstr>
      <vt:lpstr>2_Simple Light</vt:lpstr>
      <vt:lpstr>3_Simple Light</vt:lpstr>
      <vt:lpstr>1_Simple Light</vt:lpstr>
      <vt:lpstr>4_Simple Light</vt:lpstr>
      <vt:lpstr>Neurodiversity Awareness </vt:lpstr>
      <vt:lpstr>Session Outcomes</vt:lpstr>
      <vt:lpstr>What is hidden disability?</vt:lpstr>
      <vt:lpstr>Awareness Training Changing Perceptions</vt:lpstr>
      <vt:lpstr>1% of disabilities are not visible. </vt:lpstr>
      <vt:lpstr>The Impact</vt:lpstr>
      <vt:lpstr>What are the  spikes? </vt:lpstr>
      <vt:lpstr>Please climb that tree</vt:lpstr>
      <vt:lpstr>Neurominorities</vt:lpstr>
      <vt:lpstr>Normal Activities</vt:lpstr>
      <vt:lpstr>History &amp; Language of Neurominorities</vt:lpstr>
      <vt:lpstr>Addressing Exclusion</vt:lpstr>
      <vt:lpstr>Legal Definitions</vt:lpstr>
      <vt:lpstr>Levels of inclusion</vt:lpstr>
      <vt:lpstr>1% of long-term unemployed people are dyslexic</vt:lpstr>
      <vt:lpstr>1% of prisoners have ADHD</vt:lpstr>
      <vt:lpstr>Direct Discrimination</vt:lpstr>
      <vt:lpstr>Indirect Discrimination</vt:lpstr>
      <vt:lpstr>Adjustments</vt:lpstr>
      <vt:lpstr>Success Rates</vt:lpstr>
      <vt:lpstr>Deliberate inclusion</vt:lpstr>
      <vt:lpstr>Genius Screener</vt:lpstr>
      <vt:lpstr>Next Level … From Awareness to Action</vt:lpstr>
      <vt:lpstr>Systematic Inclusion</vt:lpstr>
      <vt:lpstr>Commissioning Checklist</vt:lpstr>
      <vt:lpstr>Genius Within Services</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 Wallis</dc:creator>
  <cp:lastModifiedBy>Neil Rogers</cp:lastModifiedBy>
  <cp:revision>184</cp:revision>
  <dcterms:modified xsi:type="dcterms:W3CDTF">2021-06-16T22:31:01Z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800</vt:r8>
  </property>
  <property fmtid="{D5CDD505-2E9C-101B-9397-08002B2CF9AE}" pid="3" name="ContentTypeId">
    <vt:lpwstr>0x01010079F0322AF40A0042B9D5461716D0DA75</vt:lpwstr>
  </property>
</Properties>
</file>